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341" r:id="rId3"/>
    <p:sldId id="259" r:id="rId4"/>
    <p:sldId id="309" r:id="rId5"/>
    <p:sldId id="261" r:id="rId6"/>
    <p:sldId id="312" r:id="rId7"/>
    <p:sldId id="314" r:id="rId8"/>
    <p:sldId id="271" r:id="rId9"/>
    <p:sldId id="319" r:id="rId10"/>
    <p:sldId id="320" r:id="rId11"/>
    <p:sldId id="279" r:id="rId12"/>
    <p:sldId id="333" r:id="rId13"/>
    <p:sldId id="324" r:id="rId14"/>
    <p:sldId id="325" r:id="rId15"/>
    <p:sldId id="326" r:id="rId16"/>
    <p:sldId id="327" r:id="rId17"/>
    <p:sldId id="289" r:id="rId18"/>
    <p:sldId id="328" r:id="rId19"/>
    <p:sldId id="330" r:id="rId20"/>
    <p:sldId id="334" r:id="rId21"/>
    <p:sldId id="335" r:id="rId22"/>
    <p:sldId id="297" r:id="rId23"/>
    <p:sldId id="336" r:id="rId24"/>
    <p:sldId id="337" r:id="rId25"/>
    <p:sldId id="338" r:id="rId26"/>
    <p:sldId id="340" r:id="rId27"/>
    <p:sldId id="342" r:id="rId28"/>
    <p:sldId id="343" r:id="rId29"/>
    <p:sldId id="344" r:id="rId30"/>
  </p:sldIdLst>
  <p:sldSz cx="12195175"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BC05B"/>
    <a:srgbClr val="BFBFBF"/>
    <a:srgbClr val="D9D9D9"/>
    <a:srgbClr val="FFFFFF"/>
    <a:srgbClr val="C69135"/>
    <a:srgbClr val="000000"/>
    <a:srgbClr val="C57302"/>
    <a:srgbClr val="DE932F"/>
    <a:srgbClr val="CC9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95226" autoAdjust="0"/>
  </p:normalViewPr>
  <p:slideViewPr>
    <p:cSldViewPr showGuides="1">
      <p:cViewPr varScale="1">
        <p:scale>
          <a:sx n="82" d="100"/>
          <a:sy n="82" d="100"/>
        </p:scale>
        <p:origin x="667" y="58"/>
      </p:cViewPr>
      <p:guideLst>
        <p:guide orient="horz" pos="4319"/>
        <p:guide pos="3841"/>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E4FFA8-7E0C-4803-A4C6-3DDD6AB6E33B}"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7CD64D-B72C-4FF8-85BB-4AA899BC1DF5}" type="slidenum">
              <a:rPr lang="zh-CN" altLang="en-US" smtClean="0"/>
              <a:t>‹#›</a:t>
            </a:fld>
            <a:endParaRPr lang="zh-CN" altLang="en-US"/>
          </a:p>
        </p:txBody>
      </p:sp>
    </p:spTree>
    <p:extLst>
      <p:ext uri="{BB962C8B-B14F-4D97-AF65-F5344CB8AC3E}">
        <p14:creationId xmlns:p14="http://schemas.microsoft.com/office/powerpoint/2010/main" val="36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6B286D78-31DF-493B-968A-39C1B2506957}" type="slidenum">
              <a:rPr lang="zh-CN" altLang="en-US" smtClean="0"/>
              <a:t>1</a:t>
            </a:fld>
            <a:endParaRPr lang="zh-CN" altLang="en-US"/>
          </a:p>
        </p:txBody>
      </p:sp>
    </p:spTree>
    <p:extLst>
      <p:ext uri="{BB962C8B-B14F-4D97-AF65-F5344CB8AC3E}">
        <p14:creationId xmlns:p14="http://schemas.microsoft.com/office/powerpoint/2010/main" val="3459103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t>10</a:t>
            </a:fld>
            <a:endParaRPr lang="zh-CN" altLang="en-US"/>
          </a:p>
        </p:txBody>
      </p:sp>
    </p:spTree>
    <p:extLst>
      <p:ext uri="{BB962C8B-B14F-4D97-AF65-F5344CB8AC3E}">
        <p14:creationId xmlns:p14="http://schemas.microsoft.com/office/powerpoint/2010/main" val="877731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381000" y="685800"/>
            <a:ext cx="6096000" cy="3429000"/>
          </a:xfrm>
          <a:ln/>
        </p:spPr>
      </p:sp>
      <p:sp>
        <p:nvSpPr>
          <p:cNvPr id="43011" name="Rectangle 3"/>
          <p:cNvSpPr>
            <a:spLocks noGrp="1" noChangeArrowheads="1"/>
          </p:cNvSpPr>
          <p:nvPr>
            <p:ph type="body" idx="1"/>
          </p:nvPr>
        </p:nvSpPr>
        <p:spPr/>
        <p:txBody>
          <a:bodyPr/>
          <a:lstStyle/>
          <a:p>
            <a:endParaRPr lang="zh-CN" altLang="en-US" dirty="0"/>
          </a:p>
        </p:txBody>
      </p:sp>
    </p:spTree>
    <p:extLst>
      <p:ext uri="{BB962C8B-B14F-4D97-AF65-F5344CB8AC3E}">
        <p14:creationId xmlns:p14="http://schemas.microsoft.com/office/powerpoint/2010/main" val="3568430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4137185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26614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3517238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3487110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t>16</a:t>
            </a:fld>
            <a:endParaRPr lang="zh-CN" altLang="en-US"/>
          </a:p>
        </p:txBody>
      </p:sp>
    </p:spTree>
    <p:extLst>
      <p:ext uri="{BB962C8B-B14F-4D97-AF65-F5344CB8AC3E}">
        <p14:creationId xmlns:p14="http://schemas.microsoft.com/office/powerpoint/2010/main" val="2203464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2702497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3491716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381000" y="685800"/>
            <a:ext cx="6096000" cy="3429000"/>
          </a:xfrm>
          <a:ln/>
        </p:spPr>
      </p:sp>
      <p:sp>
        <p:nvSpPr>
          <p:cNvPr id="43011" name="Rectangle 3"/>
          <p:cNvSpPr>
            <a:spLocks noGrp="1" noChangeArrowheads="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Tree>
    <p:extLst>
      <p:ext uri="{BB962C8B-B14F-4D97-AF65-F5344CB8AC3E}">
        <p14:creationId xmlns:p14="http://schemas.microsoft.com/office/powerpoint/2010/main" val="320610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t>2</a:t>
            </a:fld>
            <a:endParaRPr lang="zh-CN" altLang="en-US"/>
          </a:p>
        </p:txBody>
      </p:sp>
    </p:spTree>
    <p:extLst>
      <p:ext uri="{BB962C8B-B14F-4D97-AF65-F5344CB8AC3E}">
        <p14:creationId xmlns:p14="http://schemas.microsoft.com/office/powerpoint/2010/main" val="3132434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381000" y="685800"/>
            <a:ext cx="6096000" cy="3429000"/>
          </a:xfrm>
          <a:ln/>
        </p:spPr>
      </p:sp>
      <p:sp>
        <p:nvSpPr>
          <p:cNvPr id="44035"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013949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t>21</a:t>
            </a:fld>
            <a:endParaRPr lang="zh-CN" altLang="en-US"/>
          </a:p>
        </p:txBody>
      </p:sp>
    </p:spTree>
    <p:extLst>
      <p:ext uri="{BB962C8B-B14F-4D97-AF65-F5344CB8AC3E}">
        <p14:creationId xmlns:p14="http://schemas.microsoft.com/office/powerpoint/2010/main" val="4233481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381000" y="685800"/>
            <a:ext cx="6096000" cy="3429000"/>
          </a:xfrm>
          <a:ln/>
        </p:spPr>
      </p:sp>
      <p:sp>
        <p:nvSpPr>
          <p:cNvPr id="43011"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2132175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381000" y="685800"/>
            <a:ext cx="6096000" cy="3429000"/>
          </a:xfrm>
          <a:ln/>
        </p:spPr>
      </p:sp>
      <p:sp>
        <p:nvSpPr>
          <p:cNvPr id="43011"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740754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381000" y="685800"/>
            <a:ext cx="6096000" cy="3429000"/>
          </a:xfrm>
          <a:ln/>
        </p:spPr>
      </p:sp>
      <p:sp>
        <p:nvSpPr>
          <p:cNvPr id="43011" name="Rectangle 3"/>
          <p:cNvSpPr>
            <a:spLocks noGrp="1" noChangeArrowheads="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Tree>
    <p:extLst>
      <p:ext uri="{BB962C8B-B14F-4D97-AF65-F5344CB8AC3E}">
        <p14:creationId xmlns:p14="http://schemas.microsoft.com/office/powerpoint/2010/main" val="3217176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381000" y="685800"/>
            <a:ext cx="6096000" cy="3429000"/>
          </a:xfrm>
          <a:ln/>
        </p:spPr>
      </p:sp>
      <p:sp>
        <p:nvSpPr>
          <p:cNvPr id="43011"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674246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6B286D78-31DF-493B-968A-39C1B2506957}" type="slidenum">
              <a:rPr lang="zh-CN" altLang="en-US" smtClean="0"/>
              <a:t>26</a:t>
            </a:fld>
            <a:endParaRPr lang="zh-CN" altLang="en-US"/>
          </a:p>
        </p:txBody>
      </p:sp>
    </p:spTree>
    <p:extLst>
      <p:ext uri="{BB962C8B-B14F-4D97-AF65-F5344CB8AC3E}">
        <p14:creationId xmlns:p14="http://schemas.microsoft.com/office/powerpoint/2010/main" val="146436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F837B1-3942-4B36-A9A2-6AF914CEB0AE}" type="slidenum">
              <a:rPr lang="zh-CN" altLang="en-US" smtClean="0"/>
              <a:t>3</a:t>
            </a:fld>
            <a:endParaRPr lang="zh-CN" altLang="en-US"/>
          </a:p>
        </p:txBody>
      </p:sp>
    </p:spTree>
    <p:extLst>
      <p:ext uri="{BB962C8B-B14F-4D97-AF65-F5344CB8AC3E}">
        <p14:creationId xmlns:p14="http://schemas.microsoft.com/office/powerpoint/2010/main" val="692666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t>4</a:t>
            </a:fld>
            <a:endParaRPr lang="zh-CN" altLang="en-US"/>
          </a:p>
        </p:txBody>
      </p:sp>
    </p:spTree>
    <p:extLst>
      <p:ext uri="{BB962C8B-B14F-4D97-AF65-F5344CB8AC3E}">
        <p14:creationId xmlns:p14="http://schemas.microsoft.com/office/powerpoint/2010/main" val="3119245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1000" y="685800"/>
            <a:ext cx="6096000" cy="3429000"/>
          </a:xfrm>
          <a:ln/>
        </p:spPr>
      </p:sp>
      <p:sp>
        <p:nvSpPr>
          <p:cNvPr id="40963" name="Rectangle 3"/>
          <p:cNvSpPr>
            <a:spLocks noGrp="1" noChangeArrowheads="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Tree>
    <p:extLst>
      <p:ext uri="{BB962C8B-B14F-4D97-AF65-F5344CB8AC3E}">
        <p14:creationId xmlns:p14="http://schemas.microsoft.com/office/powerpoint/2010/main" val="730387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026015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t>7</a:t>
            </a:fld>
            <a:endParaRPr lang="zh-CN" altLang="en-US"/>
          </a:p>
        </p:txBody>
      </p:sp>
    </p:spTree>
    <p:extLst>
      <p:ext uri="{BB962C8B-B14F-4D97-AF65-F5344CB8AC3E}">
        <p14:creationId xmlns:p14="http://schemas.microsoft.com/office/powerpoint/2010/main" val="2168079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298623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306707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26"/>
            <a:ext cx="10365899" cy="1470025"/>
          </a:xfrm>
        </p:spPr>
        <p:txBody>
          <a:bodyPr/>
          <a:lstStyle/>
          <a:p>
            <a:r>
              <a:rPr lang="zh-CN" altLang="en-US"/>
              <a:t>单击此处编辑母版标题样式</a:t>
            </a:r>
          </a:p>
        </p:txBody>
      </p:sp>
      <p:sp>
        <p:nvSpPr>
          <p:cNvPr id="3" name="副标题 2"/>
          <p:cNvSpPr>
            <a:spLocks noGrp="1"/>
          </p:cNvSpPr>
          <p:nvPr>
            <p:ph type="subTitle" idx="1"/>
          </p:nvPr>
        </p:nvSpPr>
        <p:spPr>
          <a:xfrm>
            <a:off x="1829276" y="3886200"/>
            <a:ext cx="853662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1857796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2586275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39"/>
            <a:ext cx="3658553"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3012" y="274639"/>
            <a:ext cx="10776639"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2446317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397" y="1122363"/>
            <a:ext cx="9146381"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397" y="3602038"/>
            <a:ext cx="91463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22403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0202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067" y="1709739"/>
            <a:ext cx="10518338"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2067" y="4589464"/>
            <a:ext cx="1051833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818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418" y="1825625"/>
            <a:ext cx="5182949"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3808" y="1825625"/>
            <a:ext cx="5182949"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8322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007" y="365126"/>
            <a:ext cx="10518338"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007" y="1681163"/>
            <a:ext cx="51591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40007" y="2505075"/>
            <a:ext cx="515913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3807" y="1681163"/>
            <a:ext cx="51845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3807" y="2505075"/>
            <a:ext cx="518453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0402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6903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77526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07" y="457200"/>
            <a:ext cx="3933261"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4538" y="987426"/>
            <a:ext cx="617380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007" y="2057400"/>
            <a:ext cx="3933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5139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3286240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07" y="457200"/>
            <a:ext cx="3933261"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4538" y="987426"/>
            <a:ext cx="617380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40007" y="2057400"/>
            <a:ext cx="3933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1847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8220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7172" y="365125"/>
            <a:ext cx="262958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418" y="365125"/>
            <a:ext cx="7736314"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8683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5" y="4406901"/>
            <a:ext cx="10365899"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335" y="2906713"/>
            <a:ext cx="103658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1706929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3012" y="1600201"/>
            <a:ext cx="7217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3862" y="1600201"/>
            <a:ext cx="72175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B3E24BF-67B8-48BD-9ABF-36DACBACC99B}"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482390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980"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4980"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B3E24BF-67B8-48BD-9ABF-36DACBACC99B}" type="datetimeFigureOut">
              <a:rPr lang="zh-CN" altLang="en-US" smtClean="0"/>
              <a:t>2016/11/6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35713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B3E24BF-67B8-48BD-9ABF-36DACBACC99B}" type="datetimeFigureOut">
              <a:rPr lang="zh-CN" altLang="en-US" smtClean="0"/>
              <a:t>2016/11/6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3966702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B3E24BF-67B8-48BD-9ABF-36DACBACC99B}" type="datetimeFigureOut">
              <a:rPr lang="zh-CN" altLang="en-US" smtClean="0"/>
              <a:t>2016/11/6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1391099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050"/>
            <a:ext cx="4012129"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974" y="273051"/>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759" y="1435101"/>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B3E24BF-67B8-48BD-9ABF-36DACBACC99B}"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3986508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0600"/>
            <a:ext cx="7317105"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90340"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0"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B3E24BF-67B8-48BD-9ABF-36DACBACC99B}"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1624207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638"/>
            <a:ext cx="10975658"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759" y="1600201"/>
            <a:ext cx="10975658"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759" y="6356351"/>
            <a:ext cx="28455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E24BF-67B8-48BD-9ABF-36DACBACC99B}" type="datetimeFigureOut">
              <a:rPr lang="zh-CN" altLang="en-US" smtClean="0"/>
              <a:t>2016/11/6</a:t>
            </a:fld>
            <a:endParaRPr lang="zh-CN" altLang="en-US"/>
          </a:p>
        </p:txBody>
      </p:sp>
      <p:sp>
        <p:nvSpPr>
          <p:cNvPr id="5" name="页脚占位符 4"/>
          <p:cNvSpPr>
            <a:spLocks noGrp="1"/>
          </p:cNvSpPr>
          <p:nvPr>
            <p:ph type="ftr" sz="quarter" idx="3"/>
          </p:nvPr>
        </p:nvSpPr>
        <p:spPr>
          <a:xfrm>
            <a:off x="4166685" y="6356351"/>
            <a:ext cx="3861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9875" y="6356351"/>
            <a:ext cx="2845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1524027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19" y="365126"/>
            <a:ext cx="10518338"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419" y="1825625"/>
            <a:ext cx="10518338"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418" y="6356351"/>
            <a:ext cx="27439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9652" y="6356351"/>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2843" y="6356351"/>
            <a:ext cx="27439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1148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两首“成功”.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316199" y="927427"/>
            <a:ext cx="812800" cy="731520"/>
          </a:xfrm>
          <a:prstGeom prst="rect">
            <a:avLst/>
          </a:prstGeom>
        </p:spPr>
      </p:pic>
      <p:pic>
        <p:nvPicPr>
          <p:cNvPr id="6" name="图片 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2878" y="2"/>
            <a:ext cx="1884180" cy="941847"/>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图片 6"/>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60651" y="1"/>
            <a:ext cx="3421345" cy="4098851"/>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rcRect l="22860" t="23467" r="64545" b="56491"/>
          <a:stretch>
            <a:fillRect/>
          </a:stretch>
        </p:blipFill>
        <p:spPr>
          <a:xfrm>
            <a:off x="7110504" y="126573"/>
            <a:ext cx="1831411" cy="1832569"/>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1" name="图片 10"/>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0126" t="30312" r="51245" b="40065"/>
          <a:stretch>
            <a:fillRect/>
          </a:stretch>
        </p:blipFill>
        <p:spPr>
          <a:xfrm>
            <a:off x="8167042" y="752478"/>
            <a:ext cx="2708668" cy="2708668"/>
          </a:xfrm>
          <a:custGeom>
            <a:avLst/>
            <a:gdLst>
              <a:gd name="connsiteX0" fmla="*/ 1027293 w 2031501"/>
              <a:gd name="connsiteY0" fmla="*/ 0 h 2031501"/>
              <a:gd name="connsiteX1" fmla="*/ 2031501 w 2031501"/>
              <a:gd name="connsiteY1" fmla="*/ 1027293 h 2031501"/>
              <a:gd name="connsiteX2" fmla="*/ 1004208 w 2031501"/>
              <a:gd name="connsiteY2" fmla="*/ 2031501 h 2031501"/>
              <a:gd name="connsiteX3" fmla="*/ 0 w 2031501"/>
              <a:gd name="connsiteY3" fmla="*/ 1004208 h 2031501"/>
              <a:gd name="connsiteX4" fmla="*/ 1027293 w 2031501"/>
              <a:gd name="connsiteY4" fmla="*/ 0 h 203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501" h="2031501">
                <a:moveTo>
                  <a:pt x="1027293" y="0"/>
                </a:moveTo>
                <a:lnTo>
                  <a:pt x="2031501" y="1027293"/>
                </a:lnTo>
                <a:lnTo>
                  <a:pt x="1004208" y="2031501"/>
                </a:lnTo>
                <a:lnTo>
                  <a:pt x="0" y="1004208"/>
                </a:lnTo>
                <a:lnTo>
                  <a:pt x="1027293" y="0"/>
                </a:lnTo>
                <a:close/>
              </a:path>
            </a:pathLst>
          </a:cu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rcRect l="19079" t="34136" r="75228" b="56812"/>
          <a:stretch>
            <a:fillRect/>
          </a:stretch>
        </p:blipFill>
        <p:spPr>
          <a:xfrm>
            <a:off x="6560782" y="1102126"/>
            <a:ext cx="827703" cy="827703"/>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矩形 13"/>
          <p:cNvSpPr/>
          <p:nvPr/>
        </p:nvSpPr>
        <p:spPr>
          <a:xfrm rot="2685974">
            <a:off x="10376571" y="2520100"/>
            <a:ext cx="121920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p:nvSpPr>
        <p:spPr>
          <a:xfrm rot="2685974">
            <a:off x="8722562" y="3231980"/>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rot="2657183">
            <a:off x="7184718" y="1788738"/>
            <a:ext cx="642029" cy="5421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p:nvSpPr>
        <p:spPr>
          <a:xfrm rot="2685974">
            <a:off x="6048599" y="1340051"/>
            <a:ext cx="340936" cy="3409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p:nvSpPr>
        <p:spPr>
          <a:xfrm rot="2685974">
            <a:off x="6019563" y="738468"/>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8"/>
          <p:cNvSpPr/>
          <p:nvPr/>
        </p:nvSpPr>
        <p:spPr>
          <a:xfrm rot="2685974">
            <a:off x="12267216" y="3630956"/>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rot="2731766">
            <a:off x="7502217" y="2462356"/>
            <a:ext cx="1057708" cy="1072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矩形 20"/>
          <p:cNvSpPr/>
          <p:nvPr/>
        </p:nvSpPr>
        <p:spPr>
          <a:xfrm rot="2685974">
            <a:off x="6948683" y="3184033"/>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矩形 21"/>
          <p:cNvSpPr/>
          <p:nvPr/>
        </p:nvSpPr>
        <p:spPr>
          <a:xfrm rot="2685974">
            <a:off x="6562710" y="3320747"/>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2680233">
            <a:off x="6744018" y="4872236"/>
            <a:ext cx="7191213" cy="6332337"/>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直接连接符 23"/>
          <p:cNvCxnSpPr/>
          <p:nvPr/>
        </p:nvCxnSpPr>
        <p:spPr>
          <a:xfrm>
            <a:off x="10003066" y="3597144"/>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931589" y="3637361"/>
            <a:ext cx="4073316" cy="4091244"/>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049195" y="7739065"/>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44927" y="2104206"/>
            <a:ext cx="4237057" cy="2062103"/>
          </a:xfrm>
          <a:prstGeom prst="rect">
            <a:avLst/>
          </a:prstGeom>
          <a:noFill/>
        </p:spPr>
        <p:txBody>
          <a:bodyPr wrap="none" rtlCol="0">
            <a:spAutoFit/>
          </a:bodyPr>
          <a:lstStyle/>
          <a:p>
            <a:r>
              <a:rPr lang="en-US" altLang="zh-CN" sz="12800" b="1" dirty="0">
                <a:solidFill>
                  <a:srgbClr val="1557AE"/>
                </a:solidFill>
                <a:latin typeface="微软雅黑" pitchFamily="34" charset="-122"/>
                <a:ea typeface="微软雅黑" pitchFamily="34" charset="-122"/>
              </a:rPr>
              <a:t>2017</a:t>
            </a:r>
            <a:endParaRPr lang="zh-CN" altLang="en-US" sz="12800" b="1" dirty="0">
              <a:solidFill>
                <a:srgbClr val="1557AE"/>
              </a:solidFill>
              <a:latin typeface="微软雅黑" pitchFamily="34" charset="-122"/>
              <a:ea typeface="微软雅黑" pitchFamily="34" charset="-122"/>
            </a:endParaRPr>
          </a:p>
        </p:txBody>
      </p:sp>
      <p:sp>
        <p:nvSpPr>
          <p:cNvPr id="28" name="TextBox 27"/>
          <p:cNvSpPr txBox="1"/>
          <p:nvPr/>
        </p:nvSpPr>
        <p:spPr>
          <a:xfrm>
            <a:off x="189417" y="3906369"/>
            <a:ext cx="8928992" cy="748988"/>
          </a:xfrm>
          <a:prstGeom prst="rect">
            <a:avLst/>
          </a:prstGeom>
          <a:noFill/>
        </p:spPr>
        <p:txBody>
          <a:bodyPr wrap="square" rtlCol="0">
            <a:spAutoFit/>
          </a:bodyPr>
          <a:lstStyle/>
          <a:p>
            <a:r>
              <a:rPr lang="zh-CN" altLang="en-US" sz="4267" b="1" dirty="0">
                <a:solidFill>
                  <a:srgbClr val="1557AE"/>
                </a:solidFill>
                <a:latin typeface="微软雅黑" panose="020B0503020204020204" pitchFamily="34" charset="-122"/>
                <a:ea typeface="微软雅黑" panose="020B0503020204020204" pitchFamily="34" charset="-122"/>
              </a:rPr>
              <a:t>框架完整工作计划总结</a:t>
            </a:r>
            <a:r>
              <a:rPr lang="en-US" altLang="zh-CN" sz="4267" b="1" dirty="0">
                <a:solidFill>
                  <a:srgbClr val="1557AE"/>
                </a:solidFill>
                <a:latin typeface="微软雅黑" panose="020B0503020204020204" pitchFamily="34" charset="-122"/>
                <a:ea typeface="微软雅黑" panose="020B0503020204020204" pitchFamily="34" charset="-122"/>
              </a:rPr>
              <a:t>PPT</a:t>
            </a:r>
            <a:r>
              <a:rPr lang="zh-CN" altLang="en-US" sz="4267" b="1" dirty="0">
                <a:solidFill>
                  <a:srgbClr val="1557AE"/>
                </a:solidFill>
                <a:latin typeface="微软雅黑" panose="020B0503020204020204" pitchFamily="34" charset="-122"/>
                <a:ea typeface="微软雅黑" panose="020B0503020204020204" pitchFamily="34" charset="-122"/>
              </a:rPr>
              <a:t>模板</a:t>
            </a:r>
          </a:p>
        </p:txBody>
      </p:sp>
      <p:sp>
        <p:nvSpPr>
          <p:cNvPr id="29" name="矩形 28"/>
          <p:cNvSpPr/>
          <p:nvPr/>
        </p:nvSpPr>
        <p:spPr>
          <a:xfrm>
            <a:off x="295879" y="5448864"/>
            <a:ext cx="2148345" cy="379656"/>
          </a:xfrm>
          <a:prstGeom prst="rect">
            <a:avLst/>
          </a:prstGeom>
          <a:effectLst/>
        </p:spPr>
        <p:txBody>
          <a:bodyPr wrap="none">
            <a:spAutoFit/>
          </a:bodyPr>
          <a:lstStyle/>
          <a:p>
            <a:r>
              <a:rPr lang="zh-CN" altLang="en-US" sz="1867" dirty="0">
                <a:solidFill>
                  <a:srgbClr val="1557AE"/>
                </a:solidFill>
                <a:latin typeface="微软雅黑" panose="020B0503020204020204" pitchFamily="34" charset="-122"/>
                <a:ea typeface="微软雅黑" panose="020B0503020204020204" pitchFamily="34" charset="-122"/>
              </a:rPr>
              <a:t>汇报人：张</a:t>
            </a:r>
            <a:r>
              <a:rPr lang="en-US" altLang="zh-CN" sz="1867" dirty="0">
                <a:solidFill>
                  <a:srgbClr val="1557AE"/>
                </a:solidFill>
                <a:latin typeface="微软雅黑" panose="020B0503020204020204" pitchFamily="34" charset="-122"/>
                <a:ea typeface="微软雅黑" panose="020B0503020204020204" pitchFamily="34" charset="-122"/>
              </a:rPr>
              <a:t>XXXXX</a:t>
            </a:r>
            <a:endParaRPr lang="zh-CN" altLang="en-US" sz="1867" dirty="0">
              <a:solidFill>
                <a:srgbClr val="1557AE"/>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333923" y="4833540"/>
            <a:ext cx="777988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333924" y="4814186"/>
            <a:ext cx="5502103" cy="48005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a:solidFill>
                <a:srgbClr val="1557AE"/>
              </a:solidFill>
            </a:endParaRPr>
          </a:p>
        </p:txBody>
      </p:sp>
      <p:sp>
        <p:nvSpPr>
          <p:cNvPr id="32" name="矩形 31"/>
          <p:cNvSpPr/>
          <p:nvPr/>
        </p:nvSpPr>
        <p:spPr>
          <a:xfrm>
            <a:off x="333923" y="4842833"/>
            <a:ext cx="5532284" cy="420564"/>
          </a:xfrm>
          <a:prstGeom prst="rect">
            <a:avLst/>
          </a:prstGeom>
          <a:noFill/>
          <a:ln>
            <a:noFill/>
          </a:ln>
          <a:effectLst/>
        </p:spPr>
        <p:txBody>
          <a:bodyPr wrap="none">
            <a:spAutoFit/>
          </a:bodyPr>
          <a:lstStyle/>
          <a:p>
            <a:r>
              <a:rPr lang="zh-CN" altLang="en-US" sz="2133" dirty="0">
                <a:solidFill>
                  <a:schemeClr val="bg1"/>
                </a:solidFill>
                <a:latin typeface="微软雅黑" panose="020B0503020204020204" pitchFamily="34" charset="-122"/>
                <a:ea typeface="微软雅黑" panose="020B0503020204020204" pitchFamily="34" charset="-122"/>
              </a:rPr>
              <a:t>工作总结    会议报告    商务演示    工作计划</a:t>
            </a:r>
          </a:p>
        </p:txBody>
      </p:sp>
    </p:spTree>
    <p:extLst>
      <p:ext uri="{BB962C8B-B14F-4D97-AF65-F5344CB8AC3E}">
        <p14:creationId xmlns:p14="http://schemas.microsoft.com/office/powerpoint/2010/main" val="4272360611"/>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45"/>
                                        </p:tgtEl>
                                      </p:cBhvr>
                                    </p:cmd>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par>
                                <p:cTn id="14" presetID="31" presetClass="entr" presetSubtype="0" fill="hold" nodeType="withEffect">
                                  <p:stCondLst>
                                    <p:cond delay="20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par>
                                <p:cTn id="20" presetID="31" presetClass="entr" presetSubtype="0" fill="hold" nodeType="withEffect">
                                  <p:stCondLst>
                                    <p:cond delay="30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par>
                                <p:cTn id="32" presetID="31" presetClass="entr" presetSubtype="0"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fltVal val="0"/>
                                          </p:val>
                                        </p:tav>
                                        <p:tav tm="100000">
                                          <p:val>
                                            <p:strVal val="#ppt_w"/>
                                          </p:val>
                                        </p:tav>
                                      </p:tavLst>
                                    </p:anim>
                                    <p:anim calcmode="lin" valueType="num">
                                      <p:cBhvr>
                                        <p:cTn id="35" dur="1000" fill="hold"/>
                                        <p:tgtEl>
                                          <p:spTgt spid="13"/>
                                        </p:tgtEl>
                                        <p:attrNameLst>
                                          <p:attrName>ppt_h</p:attrName>
                                        </p:attrNameLst>
                                      </p:cBhvr>
                                      <p:tavLst>
                                        <p:tav tm="0">
                                          <p:val>
                                            <p:fltVal val="0"/>
                                          </p:val>
                                        </p:tav>
                                        <p:tav tm="100000">
                                          <p:val>
                                            <p:strVal val="#ppt_h"/>
                                          </p:val>
                                        </p:tav>
                                      </p:tavLst>
                                    </p:anim>
                                    <p:anim calcmode="lin" valueType="num">
                                      <p:cBhvr>
                                        <p:cTn id="36" dur="1000" fill="hold"/>
                                        <p:tgtEl>
                                          <p:spTgt spid="13"/>
                                        </p:tgtEl>
                                        <p:attrNameLst>
                                          <p:attrName>style.rotation</p:attrName>
                                        </p:attrNameLst>
                                      </p:cBhvr>
                                      <p:tavLst>
                                        <p:tav tm="0">
                                          <p:val>
                                            <p:fltVal val="90"/>
                                          </p:val>
                                        </p:tav>
                                        <p:tav tm="100000">
                                          <p:val>
                                            <p:fltVal val="0"/>
                                          </p:val>
                                        </p:tav>
                                      </p:tavLst>
                                    </p:anim>
                                    <p:animEffect transition="in" filter="fade">
                                      <p:cBhvr>
                                        <p:cTn id="37" dur="1000"/>
                                        <p:tgtEl>
                                          <p:spTgt spid="13"/>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fltVal val="0"/>
                                          </p:val>
                                        </p:tav>
                                        <p:tav tm="100000">
                                          <p:val>
                                            <p:strVal val="#ppt_w"/>
                                          </p:val>
                                        </p:tav>
                                      </p:tavLst>
                                    </p:anim>
                                    <p:anim calcmode="lin" valueType="num">
                                      <p:cBhvr>
                                        <p:cTn id="41" dur="1000" fill="hold"/>
                                        <p:tgtEl>
                                          <p:spTgt spid="14"/>
                                        </p:tgtEl>
                                        <p:attrNameLst>
                                          <p:attrName>ppt_h</p:attrName>
                                        </p:attrNameLst>
                                      </p:cBhvr>
                                      <p:tavLst>
                                        <p:tav tm="0">
                                          <p:val>
                                            <p:fltVal val="0"/>
                                          </p:val>
                                        </p:tav>
                                        <p:tav tm="100000">
                                          <p:val>
                                            <p:strVal val="#ppt_h"/>
                                          </p:val>
                                        </p:tav>
                                      </p:tavLst>
                                    </p:anim>
                                    <p:anim calcmode="lin" valueType="num">
                                      <p:cBhvr>
                                        <p:cTn id="42" dur="1000" fill="hold"/>
                                        <p:tgtEl>
                                          <p:spTgt spid="14"/>
                                        </p:tgtEl>
                                        <p:attrNameLst>
                                          <p:attrName>style.rotation</p:attrName>
                                        </p:attrNameLst>
                                      </p:cBhvr>
                                      <p:tavLst>
                                        <p:tav tm="0">
                                          <p:val>
                                            <p:fltVal val="90"/>
                                          </p:val>
                                        </p:tav>
                                        <p:tav tm="100000">
                                          <p:val>
                                            <p:fltVal val="0"/>
                                          </p:val>
                                        </p:tav>
                                      </p:tavLst>
                                    </p:anim>
                                    <p:animEffect transition="in" filter="fade">
                                      <p:cBhvr>
                                        <p:cTn id="43" dur="1000"/>
                                        <p:tgtEl>
                                          <p:spTgt spid="14"/>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200" fill="hold"/>
                                        <p:tgtEl>
                                          <p:spTgt spid="15"/>
                                        </p:tgtEl>
                                        <p:attrNameLst>
                                          <p:attrName>ppt_w</p:attrName>
                                        </p:attrNameLst>
                                      </p:cBhvr>
                                      <p:tavLst>
                                        <p:tav tm="0">
                                          <p:val>
                                            <p:fltVal val="0"/>
                                          </p:val>
                                        </p:tav>
                                        <p:tav tm="100000">
                                          <p:val>
                                            <p:strVal val="#ppt_w"/>
                                          </p:val>
                                        </p:tav>
                                      </p:tavLst>
                                    </p:anim>
                                    <p:anim calcmode="lin" valueType="num">
                                      <p:cBhvr>
                                        <p:cTn id="47" dur="1200" fill="hold"/>
                                        <p:tgtEl>
                                          <p:spTgt spid="15"/>
                                        </p:tgtEl>
                                        <p:attrNameLst>
                                          <p:attrName>ppt_h</p:attrName>
                                        </p:attrNameLst>
                                      </p:cBhvr>
                                      <p:tavLst>
                                        <p:tav tm="0">
                                          <p:val>
                                            <p:fltVal val="0"/>
                                          </p:val>
                                        </p:tav>
                                        <p:tav tm="100000">
                                          <p:val>
                                            <p:strVal val="#ppt_h"/>
                                          </p:val>
                                        </p:tav>
                                      </p:tavLst>
                                    </p:anim>
                                    <p:anim calcmode="lin" valueType="num">
                                      <p:cBhvr>
                                        <p:cTn id="48" dur="1200" fill="hold"/>
                                        <p:tgtEl>
                                          <p:spTgt spid="15"/>
                                        </p:tgtEl>
                                        <p:attrNameLst>
                                          <p:attrName>style.rotation</p:attrName>
                                        </p:attrNameLst>
                                      </p:cBhvr>
                                      <p:tavLst>
                                        <p:tav tm="0">
                                          <p:val>
                                            <p:fltVal val="90"/>
                                          </p:val>
                                        </p:tav>
                                        <p:tav tm="100000">
                                          <p:val>
                                            <p:fltVal val="0"/>
                                          </p:val>
                                        </p:tav>
                                      </p:tavLst>
                                    </p:anim>
                                    <p:animEffect transition="in" filter="fade">
                                      <p:cBhvr>
                                        <p:cTn id="49" dur="1200"/>
                                        <p:tgtEl>
                                          <p:spTgt spid="15"/>
                                        </p:tgtEl>
                                      </p:cBhvr>
                                    </p:animEffect>
                                  </p:childTnLst>
                                </p:cTn>
                              </p:par>
                              <p:par>
                                <p:cTn id="50" presetID="31" presetClass="entr" presetSubtype="0" fill="hold" grpId="0" nodeType="withEffect">
                                  <p:stCondLst>
                                    <p:cond delay="300"/>
                                  </p:stCondLst>
                                  <p:childTnLst>
                                    <p:set>
                                      <p:cBhvr>
                                        <p:cTn id="51" dur="1" fill="hold">
                                          <p:stCondLst>
                                            <p:cond delay="0"/>
                                          </p:stCondLst>
                                        </p:cTn>
                                        <p:tgtEl>
                                          <p:spTgt spid="16"/>
                                        </p:tgtEl>
                                        <p:attrNameLst>
                                          <p:attrName>style.visibility</p:attrName>
                                        </p:attrNameLst>
                                      </p:cBhvr>
                                      <p:to>
                                        <p:strVal val="visible"/>
                                      </p:to>
                                    </p:set>
                                    <p:anim calcmode="lin" valueType="num">
                                      <p:cBhvr>
                                        <p:cTn id="52" dur="1000" fill="hold"/>
                                        <p:tgtEl>
                                          <p:spTgt spid="16"/>
                                        </p:tgtEl>
                                        <p:attrNameLst>
                                          <p:attrName>ppt_w</p:attrName>
                                        </p:attrNameLst>
                                      </p:cBhvr>
                                      <p:tavLst>
                                        <p:tav tm="0">
                                          <p:val>
                                            <p:fltVal val="0"/>
                                          </p:val>
                                        </p:tav>
                                        <p:tav tm="100000">
                                          <p:val>
                                            <p:strVal val="#ppt_w"/>
                                          </p:val>
                                        </p:tav>
                                      </p:tavLst>
                                    </p:anim>
                                    <p:anim calcmode="lin" valueType="num">
                                      <p:cBhvr>
                                        <p:cTn id="53" dur="1000" fill="hold"/>
                                        <p:tgtEl>
                                          <p:spTgt spid="16"/>
                                        </p:tgtEl>
                                        <p:attrNameLst>
                                          <p:attrName>ppt_h</p:attrName>
                                        </p:attrNameLst>
                                      </p:cBhvr>
                                      <p:tavLst>
                                        <p:tav tm="0">
                                          <p:val>
                                            <p:fltVal val="0"/>
                                          </p:val>
                                        </p:tav>
                                        <p:tav tm="100000">
                                          <p:val>
                                            <p:strVal val="#ppt_h"/>
                                          </p:val>
                                        </p:tav>
                                      </p:tavLst>
                                    </p:anim>
                                    <p:anim calcmode="lin" valueType="num">
                                      <p:cBhvr>
                                        <p:cTn id="54" dur="1000" fill="hold"/>
                                        <p:tgtEl>
                                          <p:spTgt spid="16"/>
                                        </p:tgtEl>
                                        <p:attrNameLst>
                                          <p:attrName>style.rotation</p:attrName>
                                        </p:attrNameLst>
                                      </p:cBhvr>
                                      <p:tavLst>
                                        <p:tav tm="0">
                                          <p:val>
                                            <p:fltVal val="90"/>
                                          </p:val>
                                        </p:tav>
                                        <p:tav tm="100000">
                                          <p:val>
                                            <p:fltVal val="0"/>
                                          </p:val>
                                        </p:tav>
                                      </p:tavLst>
                                    </p:anim>
                                    <p:animEffect transition="in" filter="fade">
                                      <p:cBhvr>
                                        <p:cTn id="55" dur="1000"/>
                                        <p:tgtEl>
                                          <p:spTgt spid="16"/>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1000" fill="hold"/>
                                        <p:tgtEl>
                                          <p:spTgt spid="17"/>
                                        </p:tgtEl>
                                        <p:attrNameLst>
                                          <p:attrName>ppt_w</p:attrName>
                                        </p:attrNameLst>
                                      </p:cBhvr>
                                      <p:tavLst>
                                        <p:tav tm="0">
                                          <p:val>
                                            <p:fltVal val="0"/>
                                          </p:val>
                                        </p:tav>
                                        <p:tav tm="100000">
                                          <p:val>
                                            <p:strVal val="#ppt_w"/>
                                          </p:val>
                                        </p:tav>
                                      </p:tavLst>
                                    </p:anim>
                                    <p:anim calcmode="lin" valueType="num">
                                      <p:cBhvr>
                                        <p:cTn id="59" dur="1000" fill="hold"/>
                                        <p:tgtEl>
                                          <p:spTgt spid="17"/>
                                        </p:tgtEl>
                                        <p:attrNameLst>
                                          <p:attrName>ppt_h</p:attrName>
                                        </p:attrNameLst>
                                      </p:cBhvr>
                                      <p:tavLst>
                                        <p:tav tm="0">
                                          <p:val>
                                            <p:fltVal val="0"/>
                                          </p:val>
                                        </p:tav>
                                        <p:tav tm="100000">
                                          <p:val>
                                            <p:strVal val="#ppt_h"/>
                                          </p:val>
                                        </p:tav>
                                      </p:tavLst>
                                    </p:anim>
                                    <p:anim calcmode="lin" valueType="num">
                                      <p:cBhvr>
                                        <p:cTn id="60" dur="1000" fill="hold"/>
                                        <p:tgtEl>
                                          <p:spTgt spid="17"/>
                                        </p:tgtEl>
                                        <p:attrNameLst>
                                          <p:attrName>style.rotation</p:attrName>
                                        </p:attrNameLst>
                                      </p:cBhvr>
                                      <p:tavLst>
                                        <p:tav tm="0">
                                          <p:val>
                                            <p:fltVal val="90"/>
                                          </p:val>
                                        </p:tav>
                                        <p:tav tm="100000">
                                          <p:val>
                                            <p:fltVal val="0"/>
                                          </p:val>
                                        </p:tav>
                                      </p:tavLst>
                                    </p:anim>
                                    <p:animEffect transition="in" filter="fade">
                                      <p:cBhvr>
                                        <p:cTn id="61" dur="1000"/>
                                        <p:tgtEl>
                                          <p:spTgt spid="17"/>
                                        </p:tgtEl>
                                      </p:cBhvr>
                                    </p:animEffect>
                                  </p:childTnLst>
                                </p:cTn>
                              </p:par>
                              <p:par>
                                <p:cTn id="62" presetID="31" presetClass="entr" presetSubtype="0" fill="hold" grpId="0" nodeType="withEffect">
                                  <p:stCondLst>
                                    <p:cond delay="70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 calcmode="lin" valueType="num">
                                      <p:cBhvr>
                                        <p:cTn id="66" dur="1000" fill="hold"/>
                                        <p:tgtEl>
                                          <p:spTgt spid="18"/>
                                        </p:tgtEl>
                                        <p:attrNameLst>
                                          <p:attrName>style.rotation</p:attrName>
                                        </p:attrNameLst>
                                      </p:cBhvr>
                                      <p:tavLst>
                                        <p:tav tm="0">
                                          <p:val>
                                            <p:fltVal val="90"/>
                                          </p:val>
                                        </p:tav>
                                        <p:tav tm="100000">
                                          <p:val>
                                            <p:fltVal val="0"/>
                                          </p:val>
                                        </p:tav>
                                      </p:tavLst>
                                    </p:anim>
                                    <p:animEffect transition="in" filter="fade">
                                      <p:cBhvr>
                                        <p:cTn id="67" dur="1000"/>
                                        <p:tgtEl>
                                          <p:spTgt spid="18"/>
                                        </p:tgtEl>
                                      </p:cBhvr>
                                    </p:animEffect>
                                  </p:childTnLst>
                                </p:cTn>
                              </p:par>
                              <p:par>
                                <p:cTn id="68" presetID="31" presetClass="entr" presetSubtype="0" fill="hold" grpId="0" nodeType="withEffect">
                                  <p:stCondLst>
                                    <p:cond delay="200"/>
                                  </p:stCondLst>
                                  <p:childTnLst>
                                    <p:set>
                                      <p:cBhvr>
                                        <p:cTn id="69" dur="1" fill="hold">
                                          <p:stCondLst>
                                            <p:cond delay="0"/>
                                          </p:stCondLst>
                                        </p:cTn>
                                        <p:tgtEl>
                                          <p:spTgt spid="19"/>
                                        </p:tgtEl>
                                        <p:attrNameLst>
                                          <p:attrName>style.visibility</p:attrName>
                                        </p:attrNameLst>
                                      </p:cBhvr>
                                      <p:to>
                                        <p:strVal val="visible"/>
                                      </p:to>
                                    </p:set>
                                    <p:anim calcmode="lin" valueType="num">
                                      <p:cBhvr>
                                        <p:cTn id="70" dur="1000" fill="hold"/>
                                        <p:tgtEl>
                                          <p:spTgt spid="19"/>
                                        </p:tgtEl>
                                        <p:attrNameLst>
                                          <p:attrName>ppt_w</p:attrName>
                                        </p:attrNameLst>
                                      </p:cBhvr>
                                      <p:tavLst>
                                        <p:tav tm="0">
                                          <p:val>
                                            <p:fltVal val="0"/>
                                          </p:val>
                                        </p:tav>
                                        <p:tav tm="100000">
                                          <p:val>
                                            <p:strVal val="#ppt_w"/>
                                          </p:val>
                                        </p:tav>
                                      </p:tavLst>
                                    </p:anim>
                                    <p:anim calcmode="lin" valueType="num">
                                      <p:cBhvr>
                                        <p:cTn id="71" dur="1000" fill="hold"/>
                                        <p:tgtEl>
                                          <p:spTgt spid="19"/>
                                        </p:tgtEl>
                                        <p:attrNameLst>
                                          <p:attrName>ppt_h</p:attrName>
                                        </p:attrNameLst>
                                      </p:cBhvr>
                                      <p:tavLst>
                                        <p:tav tm="0">
                                          <p:val>
                                            <p:fltVal val="0"/>
                                          </p:val>
                                        </p:tav>
                                        <p:tav tm="100000">
                                          <p:val>
                                            <p:strVal val="#ppt_h"/>
                                          </p:val>
                                        </p:tav>
                                      </p:tavLst>
                                    </p:anim>
                                    <p:anim calcmode="lin" valueType="num">
                                      <p:cBhvr>
                                        <p:cTn id="72" dur="1000" fill="hold"/>
                                        <p:tgtEl>
                                          <p:spTgt spid="19"/>
                                        </p:tgtEl>
                                        <p:attrNameLst>
                                          <p:attrName>style.rotation</p:attrName>
                                        </p:attrNameLst>
                                      </p:cBhvr>
                                      <p:tavLst>
                                        <p:tav tm="0">
                                          <p:val>
                                            <p:fltVal val="90"/>
                                          </p:val>
                                        </p:tav>
                                        <p:tav tm="100000">
                                          <p:val>
                                            <p:fltVal val="0"/>
                                          </p:val>
                                        </p:tav>
                                      </p:tavLst>
                                    </p:anim>
                                    <p:animEffect transition="in" filter="fade">
                                      <p:cBhvr>
                                        <p:cTn id="73" dur="1000"/>
                                        <p:tgtEl>
                                          <p:spTgt spid="19"/>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1000" fill="hold"/>
                                        <p:tgtEl>
                                          <p:spTgt spid="20"/>
                                        </p:tgtEl>
                                        <p:attrNameLst>
                                          <p:attrName>ppt_w</p:attrName>
                                        </p:attrNameLst>
                                      </p:cBhvr>
                                      <p:tavLst>
                                        <p:tav tm="0">
                                          <p:val>
                                            <p:fltVal val="0"/>
                                          </p:val>
                                        </p:tav>
                                        <p:tav tm="100000">
                                          <p:val>
                                            <p:strVal val="#ppt_w"/>
                                          </p:val>
                                        </p:tav>
                                      </p:tavLst>
                                    </p:anim>
                                    <p:anim calcmode="lin" valueType="num">
                                      <p:cBhvr>
                                        <p:cTn id="77" dur="1000" fill="hold"/>
                                        <p:tgtEl>
                                          <p:spTgt spid="20"/>
                                        </p:tgtEl>
                                        <p:attrNameLst>
                                          <p:attrName>ppt_h</p:attrName>
                                        </p:attrNameLst>
                                      </p:cBhvr>
                                      <p:tavLst>
                                        <p:tav tm="0">
                                          <p:val>
                                            <p:fltVal val="0"/>
                                          </p:val>
                                        </p:tav>
                                        <p:tav tm="100000">
                                          <p:val>
                                            <p:strVal val="#ppt_h"/>
                                          </p:val>
                                        </p:tav>
                                      </p:tavLst>
                                    </p:anim>
                                    <p:anim calcmode="lin" valueType="num">
                                      <p:cBhvr>
                                        <p:cTn id="78" dur="1000" fill="hold"/>
                                        <p:tgtEl>
                                          <p:spTgt spid="20"/>
                                        </p:tgtEl>
                                        <p:attrNameLst>
                                          <p:attrName>style.rotation</p:attrName>
                                        </p:attrNameLst>
                                      </p:cBhvr>
                                      <p:tavLst>
                                        <p:tav tm="0">
                                          <p:val>
                                            <p:fltVal val="90"/>
                                          </p:val>
                                        </p:tav>
                                        <p:tav tm="100000">
                                          <p:val>
                                            <p:fltVal val="0"/>
                                          </p:val>
                                        </p:tav>
                                      </p:tavLst>
                                    </p:anim>
                                    <p:animEffect transition="in" filter="fade">
                                      <p:cBhvr>
                                        <p:cTn id="79" dur="1000"/>
                                        <p:tgtEl>
                                          <p:spTgt spid="20"/>
                                        </p:tgtEl>
                                      </p:cBhvr>
                                    </p:animEffect>
                                  </p:childTnLst>
                                </p:cTn>
                              </p:par>
                              <p:par>
                                <p:cTn id="80" presetID="31" presetClass="entr" presetSubtype="0" fill="hold" grpId="0" nodeType="withEffect">
                                  <p:stCondLst>
                                    <p:cond delay="300"/>
                                  </p:stCondLst>
                                  <p:childTnLst>
                                    <p:set>
                                      <p:cBhvr>
                                        <p:cTn id="81" dur="1" fill="hold">
                                          <p:stCondLst>
                                            <p:cond delay="0"/>
                                          </p:stCondLst>
                                        </p:cTn>
                                        <p:tgtEl>
                                          <p:spTgt spid="21"/>
                                        </p:tgtEl>
                                        <p:attrNameLst>
                                          <p:attrName>style.visibility</p:attrName>
                                        </p:attrNameLst>
                                      </p:cBhvr>
                                      <p:to>
                                        <p:strVal val="visible"/>
                                      </p:to>
                                    </p:set>
                                    <p:anim calcmode="lin" valueType="num">
                                      <p:cBhvr>
                                        <p:cTn id="82" dur="1000" fill="hold"/>
                                        <p:tgtEl>
                                          <p:spTgt spid="21"/>
                                        </p:tgtEl>
                                        <p:attrNameLst>
                                          <p:attrName>ppt_w</p:attrName>
                                        </p:attrNameLst>
                                      </p:cBhvr>
                                      <p:tavLst>
                                        <p:tav tm="0">
                                          <p:val>
                                            <p:fltVal val="0"/>
                                          </p:val>
                                        </p:tav>
                                        <p:tav tm="100000">
                                          <p:val>
                                            <p:strVal val="#ppt_w"/>
                                          </p:val>
                                        </p:tav>
                                      </p:tavLst>
                                    </p:anim>
                                    <p:anim calcmode="lin" valueType="num">
                                      <p:cBhvr>
                                        <p:cTn id="83" dur="1000" fill="hold"/>
                                        <p:tgtEl>
                                          <p:spTgt spid="21"/>
                                        </p:tgtEl>
                                        <p:attrNameLst>
                                          <p:attrName>ppt_h</p:attrName>
                                        </p:attrNameLst>
                                      </p:cBhvr>
                                      <p:tavLst>
                                        <p:tav tm="0">
                                          <p:val>
                                            <p:fltVal val="0"/>
                                          </p:val>
                                        </p:tav>
                                        <p:tav tm="100000">
                                          <p:val>
                                            <p:strVal val="#ppt_h"/>
                                          </p:val>
                                        </p:tav>
                                      </p:tavLst>
                                    </p:anim>
                                    <p:anim calcmode="lin" valueType="num">
                                      <p:cBhvr>
                                        <p:cTn id="84" dur="1000" fill="hold"/>
                                        <p:tgtEl>
                                          <p:spTgt spid="21"/>
                                        </p:tgtEl>
                                        <p:attrNameLst>
                                          <p:attrName>style.rotation</p:attrName>
                                        </p:attrNameLst>
                                      </p:cBhvr>
                                      <p:tavLst>
                                        <p:tav tm="0">
                                          <p:val>
                                            <p:fltVal val="90"/>
                                          </p:val>
                                        </p:tav>
                                        <p:tav tm="100000">
                                          <p:val>
                                            <p:fltVal val="0"/>
                                          </p:val>
                                        </p:tav>
                                      </p:tavLst>
                                    </p:anim>
                                    <p:animEffect transition="in" filter="fade">
                                      <p:cBhvr>
                                        <p:cTn id="85" dur="1000"/>
                                        <p:tgtEl>
                                          <p:spTgt spid="21"/>
                                        </p:tgtEl>
                                      </p:cBhvr>
                                    </p:animEffect>
                                  </p:childTnLst>
                                </p:cTn>
                              </p:par>
                              <p:par>
                                <p:cTn id="86" presetID="31" presetClass="entr" presetSubtype="0"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fltVal val="0"/>
                                          </p:val>
                                        </p:tav>
                                        <p:tav tm="100000">
                                          <p:val>
                                            <p:strVal val="#ppt_w"/>
                                          </p:val>
                                        </p:tav>
                                      </p:tavLst>
                                    </p:anim>
                                    <p:anim calcmode="lin" valueType="num">
                                      <p:cBhvr>
                                        <p:cTn id="89" dur="1000" fill="hold"/>
                                        <p:tgtEl>
                                          <p:spTgt spid="22"/>
                                        </p:tgtEl>
                                        <p:attrNameLst>
                                          <p:attrName>ppt_h</p:attrName>
                                        </p:attrNameLst>
                                      </p:cBhvr>
                                      <p:tavLst>
                                        <p:tav tm="0">
                                          <p:val>
                                            <p:fltVal val="0"/>
                                          </p:val>
                                        </p:tav>
                                        <p:tav tm="100000">
                                          <p:val>
                                            <p:strVal val="#ppt_h"/>
                                          </p:val>
                                        </p:tav>
                                      </p:tavLst>
                                    </p:anim>
                                    <p:anim calcmode="lin" valueType="num">
                                      <p:cBhvr>
                                        <p:cTn id="90" dur="1000" fill="hold"/>
                                        <p:tgtEl>
                                          <p:spTgt spid="22"/>
                                        </p:tgtEl>
                                        <p:attrNameLst>
                                          <p:attrName>style.rotation</p:attrName>
                                        </p:attrNameLst>
                                      </p:cBhvr>
                                      <p:tavLst>
                                        <p:tav tm="0">
                                          <p:val>
                                            <p:fltVal val="90"/>
                                          </p:val>
                                        </p:tav>
                                        <p:tav tm="100000">
                                          <p:val>
                                            <p:fltVal val="0"/>
                                          </p:val>
                                        </p:tav>
                                      </p:tavLst>
                                    </p:anim>
                                    <p:animEffect transition="in" filter="fade">
                                      <p:cBhvr>
                                        <p:cTn id="91" dur="1000"/>
                                        <p:tgtEl>
                                          <p:spTgt spid="22"/>
                                        </p:tgtEl>
                                      </p:cBhvr>
                                    </p:animEffect>
                                  </p:childTnLst>
                                </p:cTn>
                              </p:par>
                            </p:childTnLst>
                          </p:cTn>
                        </p:par>
                        <p:par>
                          <p:cTn id="92" fill="hold">
                            <p:stCondLst>
                              <p:cond delay="1700"/>
                            </p:stCondLst>
                            <p:childTnLst>
                              <p:par>
                                <p:cTn id="93" presetID="42" presetClass="entr" presetSubtype="0" fill="hold" grpId="0"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1000"/>
                                        <p:tgtEl>
                                          <p:spTgt spid="23"/>
                                        </p:tgtEl>
                                      </p:cBhvr>
                                    </p:animEffect>
                                    <p:anim calcmode="lin" valueType="num">
                                      <p:cBhvr>
                                        <p:cTn id="96" dur="1000" fill="hold"/>
                                        <p:tgtEl>
                                          <p:spTgt spid="23"/>
                                        </p:tgtEl>
                                        <p:attrNameLst>
                                          <p:attrName>ppt_x</p:attrName>
                                        </p:attrNameLst>
                                      </p:cBhvr>
                                      <p:tavLst>
                                        <p:tav tm="0">
                                          <p:val>
                                            <p:strVal val="#ppt_x"/>
                                          </p:val>
                                        </p:tav>
                                        <p:tav tm="100000">
                                          <p:val>
                                            <p:strVal val="#ppt_x"/>
                                          </p:val>
                                        </p:tav>
                                      </p:tavLst>
                                    </p:anim>
                                    <p:anim calcmode="lin" valueType="num">
                                      <p:cBhvr>
                                        <p:cTn id="97" dur="1000" fill="hold"/>
                                        <p:tgtEl>
                                          <p:spTgt spid="23"/>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1000"/>
                                        <p:tgtEl>
                                          <p:spTgt spid="25"/>
                                        </p:tgtEl>
                                      </p:cBhvr>
                                    </p:animEffect>
                                    <p:anim calcmode="lin" valueType="num">
                                      <p:cBhvr>
                                        <p:cTn id="101" dur="1000" fill="hold"/>
                                        <p:tgtEl>
                                          <p:spTgt spid="25"/>
                                        </p:tgtEl>
                                        <p:attrNameLst>
                                          <p:attrName>ppt_x</p:attrName>
                                        </p:attrNameLst>
                                      </p:cBhvr>
                                      <p:tavLst>
                                        <p:tav tm="0">
                                          <p:val>
                                            <p:strVal val="#ppt_x"/>
                                          </p:val>
                                        </p:tav>
                                        <p:tav tm="100000">
                                          <p:val>
                                            <p:strVal val="#ppt_x"/>
                                          </p:val>
                                        </p:tav>
                                      </p:tavLst>
                                    </p:anim>
                                    <p:anim calcmode="lin" valueType="num">
                                      <p:cBhvr>
                                        <p:cTn id="102" dur="1000" fill="hold"/>
                                        <p:tgtEl>
                                          <p:spTgt spid="25"/>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1000"/>
                                        <p:tgtEl>
                                          <p:spTgt spid="24"/>
                                        </p:tgtEl>
                                      </p:cBhvr>
                                    </p:animEffect>
                                    <p:anim calcmode="lin" valueType="num">
                                      <p:cBhvr>
                                        <p:cTn id="106" dur="1000" fill="hold"/>
                                        <p:tgtEl>
                                          <p:spTgt spid="24"/>
                                        </p:tgtEl>
                                        <p:attrNameLst>
                                          <p:attrName>ppt_x</p:attrName>
                                        </p:attrNameLst>
                                      </p:cBhvr>
                                      <p:tavLst>
                                        <p:tav tm="0">
                                          <p:val>
                                            <p:strVal val="#ppt_x"/>
                                          </p:val>
                                        </p:tav>
                                        <p:tav tm="100000">
                                          <p:val>
                                            <p:strVal val="#ppt_x"/>
                                          </p:val>
                                        </p:tav>
                                      </p:tavLst>
                                    </p:anim>
                                    <p:anim calcmode="lin" valueType="num">
                                      <p:cBhvr>
                                        <p:cTn id="107" dur="1000" fill="hold"/>
                                        <p:tgtEl>
                                          <p:spTgt spid="24"/>
                                        </p:tgtEl>
                                        <p:attrNameLst>
                                          <p:attrName>ppt_y</p:attrName>
                                        </p:attrNameLst>
                                      </p:cBhvr>
                                      <p:tavLst>
                                        <p:tav tm="0">
                                          <p:val>
                                            <p:strVal val="#ppt_y+.1"/>
                                          </p:val>
                                        </p:tav>
                                        <p:tav tm="100000">
                                          <p:val>
                                            <p:strVal val="#ppt_y"/>
                                          </p:val>
                                        </p:tav>
                                      </p:tavLst>
                                    </p:anim>
                                  </p:childTnLst>
                                </p:cTn>
                              </p:par>
                            </p:childTnLst>
                          </p:cTn>
                        </p:par>
                        <p:par>
                          <p:cTn id="108" fill="hold">
                            <p:stCondLst>
                              <p:cond delay="2700"/>
                            </p:stCondLst>
                            <p:childTnLst>
                              <p:par>
                                <p:cTn id="109" presetID="2" presetClass="entr" presetSubtype="4" fill="hold" grpId="0" nodeType="after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additive="base">
                                        <p:cTn id="111" dur="500" fill="hold"/>
                                        <p:tgtEl>
                                          <p:spTgt spid="27"/>
                                        </p:tgtEl>
                                        <p:attrNameLst>
                                          <p:attrName>ppt_x</p:attrName>
                                        </p:attrNameLst>
                                      </p:cBhvr>
                                      <p:tavLst>
                                        <p:tav tm="0">
                                          <p:val>
                                            <p:strVal val="#ppt_x"/>
                                          </p:val>
                                        </p:tav>
                                        <p:tav tm="100000">
                                          <p:val>
                                            <p:strVal val="#ppt_x"/>
                                          </p:val>
                                        </p:tav>
                                      </p:tavLst>
                                    </p:anim>
                                    <p:anim calcmode="lin" valueType="num">
                                      <p:cBhvr additive="base">
                                        <p:cTn id="112" dur="500" fill="hold"/>
                                        <p:tgtEl>
                                          <p:spTgt spid="27"/>
                                        </p:tgtEl>
                                        <p:attrNameLst>
                                          <p:attrName>ppt_y</p:attrName>
                                        </p:attrNameLst>
                                      </p:cBhvr>
                                      <p:tavLst>
                                        <p:tav tm="0">
                                          <p:val>
                                            <p:strVal val="1+#ppt_h/2"/>
                                          </p:val>
                                        </p:tav>
                                        <p:tav tm="100000">
                                          <p:val>
                                            <p:strVal val="#ppt_y"/>
                                          </p:val>
                                        </p:tav>
                                      </p:tavLst>
                                    </p:anim>
                                  </p:childTnLst>
                                </p:cTn>
                              </p:par>
                            </p:childTnLst>
                          </p:cTn>
                        </p:par>
                        <p:par>
                          <p:cTn id="113" fill="hold">
                            <p:stCondLst>
                              <p:cond delay="3200"/>
                            </p:stCondLst>
                            <p:childTnLst>
                              <p:par>
                                <p:cTn id="114" presetID="41" presetClass="entr" presetSubtype="0" fill="hold" grpId="0" nodeType="afterEffect">
                                  <p:stCondLst>
                                    <p:cond delay="0"/>
                                  </p:stCondLst>
                                  <p:iterate type="lt">
                                    <p:tmPct val="10000"/>
                                  </p:iterate>
                                  <p:childTnLst>
                                    <p:set>
                                      <p:cBhvr>
                                        <p:cTn id="115" dur="1" fill="hold">
                                          <p:stCondLst>
                                            <p:cond delay="0"/>
                                          </p:stCondLst>
                                        </p:cTn>
                                        <p:tgtEl>
                                          <p:spTgt spid="28"/>
                                        </p:tgtEl>
                                        <p:attrNameLst>
                                          <p:attrName>style.visibility</p:attrName>
                                        </p:attrNameLst>
                                      </p:cBhvr>
                                      <p:to>
                                        <p:strVal val="visible"/>
                                      </p:to>
                                    </p:set>
                                    <p:anim calcmode="lin" valueType="num">
                                      <p:cBhvr>
                                        <p:cTn id="116"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17" dur="500" fill="hold"/>
                                        <p:tgtEl>
                                          <p:spTgt spid="28"/>
                                        </p:tgtEl>
                                        <p:attrNameLst>
                                          <p:attrName>ppt_y</p:attrName>
                                        </p:attrNameLst>
                                      </p:cBhvr>
                                      <p:tavLst>
                                        <p:tav tm="0">
                                          <p:val>
                                            <p:strVal val="#ppt_y"/>
                                          </p:val>
                                        </p:tav>
                                        <p:tav tm="100000">
                                          <p:val>
                                            <p:strVal val="#ppt_y"/>
                                          </p:val>
                                        </p:tav>
                                      </p:tavLst>
                                    </p:anim>
                                    <p:anim calcmode="lin" valueType="num">
                                      <p:cBhvr>
                                        <p:cTn id="118"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19"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20" dur="500" tmFilter="0,0; .5, 1; 1, 1"/>
                                        <p:tgtEl>
                                          <p:spTgt spid="28"/>
                                        </p:tgtEl>
                                      </p:cBhvr>
                                    </p:animEffect>
                                  </p:childTnLst>
                                </p:cTn>
                              </p:par>
                            </p:childTnLst>
                          </p:cTn>
                        </p:par>
                        <p:par>
                          <p:cTn id="121" fill="hold">
                            <p:stCondLst>
                              <p:cond delay="4400"/>
                            </p:stCondLst>
                            <p:childTnLst>
                              <p:par>
                                <p:cTn id="122" presetID="22" presetClass="entr" presetSubtype="8" fill="hold" nodeType="after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wipe(left)">
                                      <p:cBhvr>
                                        <p:cTn id="124" dur="500"/>
                                        <p:tgtEl>
                                          <p:spTgt spid="30"/>
                                        </p:tgtEl>
                                      </p:cBhvr>
                                    </p:animEffect>
                                  </p:childTnLst>
                                </p:cTn>
                              </p:par>
                            </p:childTnLst>
                          </p:cTn>
                        </p:par>
                        <p:par>
                          <p:cTn id="125" fill="hold">
                            <p:stCondLst>
                              <p:cond delay="4900"/>
                            </p:stCondLst>
                            <p:childTnLst>
                              <p:par>
                                <p:cTn id="126" presetID="22" presetClass="entr" presetSubtype="2" fill="hold" grpId="0" nodeType="after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wipe(right)">
                                      <p:cBhvr>
                                        <p:cTn id="128" dur="500"/>
                                        <p:tgtEl>
                                          <p:spTgt spid="31"/>
                                        </p:tgtEl>
                                      </p:cBhvr>
                                    </p:animEffect>
                                  </p:childTnLst>
                                </p:cTn>
                              </p:par>
                            </p:childTnLst>
                          </p:cTn>
                        </p:par>
                        <p:par>
                          <p:cTn id="129" fill="hold">
                            <p:stCondLst>
                              <p:cond delay="5400"/>
                            </p:stCondLst>
                            <p:childTnLst>
                              <p:par>
                                <p:cTn id="130" presetID="53" presetClass="entr" presetSubtype="16" fill="hold" grpId="0" nodeType="afterEffect">
                                  <p:stCondLst>
                                    <p:cond delay="0"/>
                                  </p:stCondLst>
                                  <p:childTnLst>
                                    <p:set>
                                      <p:cBhvr>
                                        <p:cTn id="131" dur="1" fill="hold">
                                          <p:stCondLst>
                                            <p:cond delay="0"/>
                                          </p:stCondLst>
                                        </p:cTn>
                                        <p:tgtEl>
                                          <p:spTgt spid="32"/>
                                        </p:tgtEl>
                                        <p:attrNameLst>
                                          <p:attrName>style.visibility</p:attrName>
                                        </p:attrNameLst>
                                      </p:cBhvr>
                                      <p:to>
                                        <p:strVal val="visible"/>
                                      </p:to>
                                    </p:set>
                                    <p:anim calcmode="lin" valueType="num">
                                      <p:cBhvr>
                                        <p:cTn id="132" dur="500" fill="hold"/>
                                        <p:tgtEl>
                                          <p:spTgt spid="32"/>
                                        </p:tgtEl>
                                        <p:attrNameLst>
                                          <p:attrName>ppt_w</p:attrName>
                                        </p:attrNameLst>
                                      </p:cBhvr>
                                      <p:tavLst>
                                        <p:tav tm="0">
                                          <p:val>
                                            <p:fltVal val="0"/>
                                          </p:val>
                                        </p:tav>
                                        <p:tav tm="100000">
                                          <p:val>
                                            <p:strVal val="#ppt_w"/>
                                          </p:val>
                                        </p:tav>
                                      </p:tavLst>
                                    </p:anim>
                                    <p:anim calcmode="lin" valueType="num">
                                      <p:cBhvr>
                                        <p:cTn id="133" dur="500" fill="hold"/>
                                        <p:tgtEl>
                                          <p:spTgt spid="32"/>
                                        </p:tgtEl>
                                        <p:attrNameLst>
                                          <p:attrName>ppt_h</p:attrName>
                                        </p:attrNameLst>
                                      </p:cBhvr>
                                      <p:tavLst>
                                        <p:tav tm="0">
                                          <p:val>
                                            <p:fltVal val="0"/>
                                          </p:val>
                                        </p:tav>
                                        <p:tav tm="100000">
                                          <p:val>
                                            <p:strVal val="#ppt_h"/>
                                          </p:val>
                                        </p:tav>
                                      </p:tavLst>
                                    </p:anim>
                                    <p:animEffect transition="in" filter="fade">
                                      <p:cBhvr>
                                        <p:cTn id="134" dur="500"/>
                                        <p:tgtEl>
                                          <p:spTgt spid="32"/>
                                        </p:tgtEl>
                                      </p:cBhvr>
                                    </p:animEffect>
                                  </p:childTnLst>
                                </p:cTn>
                              </p:par>
                            </p:childTnLst>
                          </p:cTn>
                        </p:par>
                        <p:par>
                          <p:cTn id="135" fill="hold">
                            <p:stCondLst>
                              <p:cond delay="5900"/>
                            </p:stCondLst>
                            <p:childTnLst>
                              <p:par>
                                <p:cTn id="136" presetID="47" presetClass="entr" presetSubtype="0" fill="hold" grpId="0" nodeType="afterEffect">
                                  <p:stCondLst>
                                    <p:cond delay="0"/>
                                  </p:stCondLst>
                                  <p:childTnLst>
                                    <p:set>
                                      <p:cBhvr>
                                        <p:cTn id="137" dur="1" fill="hold">
                                          <p:stCondLst>
                                            <p:cond delay="0"/>
                                          </p:stCondLst>
                                        </p:cTn>
                                        <p:tgtEl>
                                          <p:spTgt spid="29"/>
                                        </p:tgtEl>
                                        <p:attrNameLst>
                                          <p:attrName>style.visibility</p:attrName>
                                        </p:attrNameLst>
                                      </p:cBhvr>
                                      <p:to>
                                        <p:strVal val="visible"/>
                                      </p:to>
                                    </p:set>
                                    <p:animEffect transition="in" filter="fade">
                                      <p:cBhvr>
                                        <p:cTn id="138" dur="1000"/>
                                        <p:tgtEl>
                                          <p:spTgt spid="29"/>
                                        </p:tgtEl>
                                      </p:cBhvr>
                                    </p:animEffect>
                                    <p:anim calcmode="lin" valueType="num">
                                      <p:cBhvr>
                                        <p:cTn id="139" dur="1000" fill="hold"/>
                                        <p:tgtEl>
                                          <p:spTgt spid="29"/>
                                        </p:tgtEl>
                                        <p:attrNameLst>
                                          <p:attrName>ppt_x</p:attrName>
                                        </p:attrNameLst>
                                      </p:cBhvr>
                                      <p:tavLst>
                                        <p:tav tm="0">
                                          <p:val>
                                            <p:strVal val="#ppt_x"/>
                                          </p:val>
                                        </p:tav>
                                        <p:tav tm="100000">
                                          <p:val>
                                            <p:strVal val="#ppt_x"/>
                                          </p:val>
                                        </p:tav>
                                      </p:tavLst>
                                    </p:anim>
                                    <p:anim calcmode="lin" valueType="num">
                                      <p:cBhvr>
                                        <p:cTn id="14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41" repeatCount="indefinite" fill="hold" display="0">
                  <p:stCondLst>
                    <p:cond delay="indefinite"/>
                  </p:stCondLst>
                  <p:endCondLst>
                    <p:cond evt="onStopAudio" delay="0">
                      <p:tgtEl>
                        <p:sldTgt/>
                      </p:tgtEl>
                    </p:cond>
                  </p:endCondLst>
                </p:cTn>
                <p:tgtEl>
                  <p:spTgt spid="45"/>
                </p:tgtEl>
              </p:cMediaNode>
            </p:audio>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P spid="28" grpId="0"/>
      <p:bldP spid="29" grpId="0"/>
      <p:bldP spid="31" grpId="0" animBg="1"/>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875588" y="1700808"/>
            <a:ext cx="8444000" cy="368335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42" name="组合 41"/>
          <p:cNvGrpSpPr/>
          <p:nvPr/>
        </p:nvGrpSpPr>
        <p:grpSpPr>
          <a:xfrm>
            <a:off x="1417067" y="908720"/>
            <a:ext cx="1728192" cy="1728192"/>
            <a:chOff x="1417067" y="908720"/>
            <a:chExt cx="1728192" cy="1728192"/>
          </a:xfrm>
        </p:grpSpPr>
        <p:grpSp>
          <p:nvGrpSpPr>
            <p:cNvPr id="43" name="组合 42"/>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5" name="椭圆 4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46" name="椭圆 4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44" name="TextBox 7"/>
            <p:cNvSpPr>
              <a:spLocks noChangeArrowheads="1"/>
            </p:cNvSpPr>
            <p:nvPr/>
          </p:nvSpPr>
          <p:spPr bwMode="auto">
            <a:xfrm>
              <a:off x="1489075" y="1340768"/>
              <a:ext cx="1487074" cy="83099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itchFamily="34" charset="-122"/>
                  <a:sym typeface="微软雅黑" pitchFamily="34" charset="-122"/>
                </a:rPr>
                <a:t>3</a:t>
              </a:r>
              <a:endParaRPr lang="zh-CN" altLang="en-US" sz="5400" b="1" dirty="0">
                <a:solidFill>
                  <a:srgbClr val="0070C0"/>
                </a:solidFill>
                <a:latin typeface="Impact MT Std" pitchFamily="34" charset="0"/>
                <a:ea typeface="微软雅黑" pitchFamily="34" charset="-122"/>
                <a:sym typeface="微软雅黑" pitchFamily="34" charset="-122"/>
              </a:endParaRPr>
            </a:p>
          </p:txBody>
        </p:sp>
      </p:grpSp>
      <p:sp>
        <p:nvSpPr>
          <p:cNvPr id="65" name="TextBox 7"/>
          <p:cNvSpPr>
            <a:spLocks noChangeArrowheads="1"/>
          </p:cNvSpPr>
          <p:nvPr/>
        </p:nvSpPr>
        <p:spPr bwMode="auto">
          <a:xfrm>
            <a:off x="3505299" y="1773977"/>
            <a:ext cx="3672408"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itchFamily="34" charset="-122"/>
                <a:ea typeface="微软雅黑" pitchFamily="34" charset="-122"/>
                <a:sym typeface="微软雅黑" pitchFamily="34" charset="-122"/>
              </a:rPr>
              <a:t>项目成果展示</a:t>
            </a:r>
          </a:p>
        </p:txBody>
      </p:sp>
      <p:grpSp>
        <p:nvGrpSpPr>
          <p:cNvPr id="66" name="组合 65"/>
          <p:cNvGrpSpPr/>
          <p:nvPr/>
        </p:nvGrpSpPr>
        <p:grpSpPr>
          <a:xfrm>
            <a:off x="3505299" y="2420888"/>
            <a:ext cx="1386661" cy="215444"/>
            <a:chOff x="3505299" y="2420888"/>
            <a:chExt cx="1386661" cy="215444"/>
          </a:xfrm>
        </p:grpSpPr>
        <p:sp>
          <p:nvSpPr>
            <p:cNvPr id="67" name="等腰三角形 66"/>
            <p:cNvSpPr/>
            <p:nvPr/>
          </p:nvSpPr>
          <p:spPr>
            <a:xfrm rot="5400000">
              <a:off x="3505299" y="2456602"/>
              <a:ext cx="144016" cy="144016"/>
            </a:xfrm>
            <a:prstGeom prst="triangle">
              <a:avLst/>
            </a:prstGeom>
            <a:solidFill>
              <a:srgbClr val="0070C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8" name="TextBox 7"/>
            <p:cNvSpPr>
              <a:spLocks noChangeArrowheads="1"/>
            </p:cNvSpPr>
            <p:nvPr/>
          </p:nvSpPr>
          <p:spPr bwMode="auto">
            <a:xfrm>
              <a:off x="3748216" y="2420888"/>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完成项目汇总</a:t>
              </a:r>
            </a:p>
          </p:txBody>
        </p:sp>
      </p:grpSp>
      <p:grpSp>
        <p:nvGrpSpPr>
          <p:cNvPr id="69" name="组合 68"/>
          <p:cNvGrpSpPr/>
          <p:nvPr/>
        </p:nvGrpSpPr>
        <p:grpSpPr>
          <a:xfrm>
            <a:off x="5017467" y="2420888"/>
            <a:ext cx="1386661" cy="215444"/>
            <a:chOff x="5017467" y="2420888"/>
            <a:chExt cx="1386661" cy="215444"/>
          </a:xfrm>
        </p:grpSpPr>
        <p:sp>
          <p:nvSpPr>
            <p:cNvPr id="70" name="等腰三角形 69"/>
            <p:cNvSpPr/>
            <p:nvPr/>
          </p:nvSpPr>
          <p:spPr>
            <a:xfrm rot="5400000">
              <a:off x="5017467" y="2456602"/>
              <a:ext cx="144016" cy="144016"/>
            </a:xfrm>
            <a:prstGeom prst="triangle">
              <a:avLst/>
            </a:prstGeom>
            <a:solidFill>
              <a:srgbClr val="0070C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71" name="TextBox 7"/>
            <p:cNvSpPr>
              <a:spLocks noChangeArrowheads="1"/>
            </p:cNvSpPr>
            <p:nvPr/>
          </p:nvSpPr>
          <p:spPr bwMode="auto">
            <a:xfrm>
              <a:off x="5260384" y="2420888"/>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项目完成之一</a:t>
              </a:r>
            </a:p>
          </p:txBody>
        </p:sp>
      </p:grpSp>
      <p:grpSp>
        <p:nvGrpSpPr>
          <p:cNvPr id="72" name="组合 71"/>
          <p:cNvGrpSpPr/>
          <p:nvPr/>
        </p:nvGrpSpPr>
        <p:grpSpPr>
          <a:xfrm>
            <a:off x="3505299" y="2709500"/>
            <a:ext cx="1386661" cy="215444"/>
            <a:chOff x="3505299" y="2709500"/>
            <a:chExt cx="1386661" cy="215444"/>
          </a:xfrm>
        </p:grpSpPr>
        <p:sp>
          <p:nvSpPr>
            <p:cNvPr id="73" name="等腰三角形 72"/>
            <p:cNvSpPr/>
            <p:nvPr/>
          </p:nvSpPr>
          <p:spPr>
            <a:xfrm rot="5400000">
              <a:off x="3505299" y="2745214"/>
              <a:ext cx="144016" cy="144016"/>
            </a:xfrm>
            <a:prstGeom prst="triangle">
              <a:avLst/>
            </a:prstGeom>
            <a:solidFill>
              <a:srgbClr val="0070C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74" name="TextBox 7"/>
            <p:cNvSpPr>
              <a:spLocks noChangeArrowheads="1"/>
            </p:cNvSpPr>
            <p:nvPr/>
          </p:nvSpPr>
          <p:spPr bwMode="auto">
            <a:xfrm>
              <a:off x="3748216" y="2709500"/>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项目完成之二</a:t>
              </a:r>
            </a:p>
          </p:txBody>
        </p:sp>
      </p:grpSp>
      <p:grpSp>
        <p:nvGrpSpPr>
          <p:cNvPr id="75" name="组合 74"/>
          <p:cNvGrpSpPr/>
          <p:nvPr/>
        </p:nvGrpSpPr>
        <p:grpSpPr>
          <a:xfrm>
            <a:off x="5017467" y="2709500"/>
            <a:ext cx="1386661" cy="215444"/>
            <a:chOff x="5017467" y="2709500"/>
            <a:chExt cx="1386661" cy="215444"/>
          </a:xfrm>
        </p:grpSpPr>
        <p:sp>
          <p:nvSpPr>
            <p:cNvPr id="76" name="等腰三角形 75"/>
            <p:cNvSpPr/>
            <p:nvPr/>
          </p:nvSpPr>
          <p:spPr>
            <a:xfrm rot="5400000">
              <a:off x="5017467" y="2745214"/>
              <a:ext cx="144016" cy="144016"/>
            </a:xfrm>
            <a:prstGeom prst="triangle">
              <a:avLst/>
            </a:prstGeom>
            <a:solidFill>
              <a:srgbClr val="0070C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77" name="TextBox 7"/>
            <p:cNvSpPr>
              <a:spLocks noChangeArrowheads="1"/>
            </p:cNvSpPr>
            <p:nvPr/>
          </p:nvSpPr>
          <p:spPr bwMode="auto">
            <a:xfrm>
              <a:off x="5260384" y="2709500"/>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重点项目展示</a:t>
              </a:r>
            </a:p>
          </p:txBody>
        </p:sp>
      </p:grpSp>
      <p:sp>
        <p:nvSpPr>
          <p:cNvPr id="78" name="TextBox 7"/>
          <p:cNvSpPr>
            <a:spLocks noChangeArrowheads="1"/>
          </p:cNvSpPr>
          <p:nvPr/>
        </p:nvSpPr>
        <p:spPr bwMode="auto">
          <a:xfrm>
            <a:off x="2281163" y="3218200"/>
            <a:ext cx="7710008"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b="1" dirty="0">
                <a:solidFill>
                  <a:srgbClr val="0070C0"/>
                </a:solidFill>
                <a:latin typeface="微软雅黑" pitchFamily="34" charset="-122"/>
                <a:ea typeface="微软雅黑" pitchFamily="34" charset="-122"/>
                <a:sym typeface="微软雅黑" pitchFamily="34" charset="-122"/>
              </a:rPr>
              <a:t>在此输入章节详细文字介绍，表达主题的含义合图表的意义，在此输入章节详细文字介绍，表达主题的含义合图表的意义。</a:t>
            </a:r>
            <a:endParaRPr lang="en-US" altLang="zh-CN" b="1"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endParaRPr lang="en-US" altLang="zh-CN" b="1"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r>
              <a:rPr lang="zh-CN" altLang="en-US" b="1" dirty="0">
                <a:solidFill>
                  <a:srgbClr val="0070C0"/>
                </a:solidFill>
                <a:latin typeface="微软雅黑" pitchFamily="34" charset="-122"/>
                <a:ea typeface="微软雅黑" pitchFamily="34" charset="-122"/>
                <a:sym typeface="微软雅黑" pitchFamily="34" charset="-122"/>
              </a:rPr>
              <a:t>在此输入章节详细文字介绍，表达主题的含义合图表的意义在此输入章节详细文字介绍，表达主题的含义合图表的意义在此输入章节详细文字介绍，表达主题的含义合图表的意义在此输入章节详细文字介绍，表达主题的含义合图表的意义。</a:t>
            </a:r>
          </a:p>
        </p:txBody>
      </p:sp>
      <p:sp>
        <p:nvSpPr>
          <p:cNvPr id="79" name="TextBox 78"/>
          <p:cNvSpPr txBox="1"/>
          <p:nvPr/>
        </p:nvSpPr>
        <p:spPr>
          <a:xfrm>
            <a:off x="13514411" y="7029400"/>
            <a:ext cx="877163" cy="369332"/>
          </a:xfrm>
          <a:prstGeom prst="rect">
            <a:avLst/>
          </a:prstGeom>
          <a:noFill/>
        </p:spPr>
        <p:txBody>
          <a:bodyPr wrap="none" rtlCol="0">
            <a:spAutoFit/>
          </a:bodyPr>
          <a:lstStyle/>
          <a:p>
            <a:r>
              <a:rPr lang="zh-CN" altLang="en-US" dirty="0"/>
              <a:t>延时符</a:t>
            </a:r>
          </a:p>
        </p:txBody>
      </p:sp>
      <p:grpSp>
        <p:nvGrpSpPr>
          <p:cNvPr id="47" name="组合 46"/>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8" name="椭圆 4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0" name="组合 49"/>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1" name="椭圆 50"/>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3" name="组合 52"/>
          <p:cNvGrpSpPr/>
          <p:nvPr/>
        </p:nvGrpSpPr>
        <p:grpSpPr>
          <a:xfrm>
            <a:off x="8779671" y="5243790"/>
            <a:ext cx="946294" cy="946294"/>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4" name="椭圆 53"/>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6" name="组合 55"/>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7" name="椭圆 56"/>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9" name="组合 58"/>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0" name="椭圆 59"/>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2" name="组合 61"/>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3" name="椭圆 6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extLst>
      <p:ext uri="{BB962C8B-B14F-4D97-AF65-F5344CB8AC3E}">
        <p14:creationId xmlns:p14="http://schemas.microsoft.com/office/powerpoint/2010/main" val="16378930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anim calcmode="lin" valueType="num">
                                      <p:cBhvr>
                                        <p:cTn id="12" dur="1000" fill="hold"/>
                                        <p:tgtEl>
                                          <p:spTgt spid="42"/>
                                        </p:tgtEl>
                                        <p:attrNameLst>
                                          <p:attrName>ppt_x</p:attrName>
                                        </p:attrNameLst>
                                      </p:cBhvr>
                                      <p:tavLst>
                                        <p:tav tm="0">
                                          <p:val>
                                            <p:strVal val="#ppt_x"/>
                                          </p:val>
                                        </p:tav>
                                        <p:tav tm="100000">
                                          <p:val>
                                            <p:strVal val="#ppt_x"/>
                                          </p:val>
                                        </p:tav>
                                      </p:tavLst>
                                    </p:anim>
                                    <p:anim calcmode="lin" valueType="num">
                                      <p:cBhvr>
                                        <p:cTn id="13" dur="1000" fill="hold"/>
                                        <p:tgtEl>
                                          <p:spTgt spid="42"/>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1000"/>
                                        <p:tgtEl>
                                          <p:spTgt spid="65"/>
                                        </p:tgtEl>
                                      </p:cBhvr>
                                    </p:animEffect>
                                    <p:anim calcmode="lin" valueType="num">
                                      <p:cBhvr>
                                        <p:cTn id="18" dur="1000" fill="hold"/>
                                        <p:tgtEl>
                                          <p:spTgt spid="65"/>
                                        </p:tgtEl>
                                        <p:attrNameLst>
                                          <p:attrName>ppt_x</p:attrName>
                                        </p:attrNameLst>
                                      </p:cBhvr>
                                      <p:tavLst>
                                        <p:tav tm="0">
                                          <p:val>
                                            <p:strVal val="#ppt_x"/>
                                          </p:val>
                                        </p:tav>
                                        <p:tav tm="100000">
                                          <p:val>
                                            <p:strVal val="#ppt_x"/>
                                          </p:val>
                                        </p:tav>
                                      </p:tavLst>
                                    </p:anim>
                                    <p:anim calcmode="lin" valueType="num">
                                      <p:cBhvr>
                                        <p:cTn id="19" dur="1000" fill="hold"/>
                                        <p:tgtEl>
                                          <p:spTgt spid="65"/>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 presetClass="entr" presetSubtype="8"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500" fill="hold"/>
                                        <p:tgtEl>
                                          <p:spTgt spid="66"/>
                                        </p:tgtEl>
                                        <p:attrNameLst>
                                          <p:attrName>ppt_x</p:attrName>
                                        </p:attrNameLst>
                                      </p:cBhvr>
                                      <p:tavLst>
                                        <p:tav tm="0">
                                          <p:val>
                                            <p:strVal val="0-#ppt_w/2"/>
                                          </p:val>
                                        </p:tav>
                                        <p:tav tm="100000">
                                          <p:val>
                                            <p:strVal val="#ppt_x"/>
                                          </p:val>
                                        </p:tav>
                                      </p:tavLst>
                                    </p:anim>
                                    <p:anim calcmode="lin" valueType="num">
                                      <p:cBhvr additive="base">
                                        <p:cTn id="24" dur="500" fill="hold"/>
                                        <p:tgtEl>
                                          <p:spTgt spid="66"/>
                                        </p:tgtEl>
                                        <p:attrNameLst>
                                          <p:attrName>ppt_y</p:attrName>
                                        </p:attrNameLst>
                                      </p:cBhvr>
                                      <p:tavLst>
                                        <p:tav tm="0">
                                          <p:val>
                                            <p:strVal val="#ppt_y"/>
                                          </p:val>
                                        </p:tav>
                                        <p:tav tm="100000">
                                          <p:val>
                                            <p:strVal val="#ppt_y"/>
                                          </p:val>
                                        </p:tav>
                                      </p:tavLst>
                                    </p:anim>
                                  </p:childTnLst>
                                </p:cTn>
                              </p:par>
                            </p:childTnLst>
                          </p:cTn>
                        </p:par>
                        <p:par>
                          <p:cTn id="25" fill="hold">
                            <p:stCondLst>
                              <p:cond delay="4500"/>
                            </p:stCondLst>
                            <p:childTnLst>
                              <p:par>
                                <p:cTn id="26" presetID="2" presetClass="entr" presetSubtype="8" fill="hold" nodeType="after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additive="base">
                                        <p:cTn id="28" dur="500" fill="hold"/>
                                        <p:tgtEl>
                                          <p:spTgt spid="69"/>
                                        </p:tgtEl>
                                        <p:attrNameLst>
                                          <p:attrName>ppt_x</p:attrName>
                                        </p:attrNameLst>
                                      </p:cBhvr>
                                      <p:tavLst>
                                        <p:tav tm="0">
                                          <p:val>
                                            <p:strVal val="0-#ppt_w/2"/>
                                          </p:val>
                                        </p:tav>
                                        <p:tav tm="100000">
                                          <p:val>
                                            <p:strVal val="#ppt_x"/>
                                          </p:val>
                                        </p:tav>
                                      </p:tavLst>
                                    </p:anim>
                                    <p:anim calcmode="lin" valueType="num">
                                      <p:cBhvr additive="base">
                                        <p:cTn id="29" dur="500" fill="hold"/>
                                        <p:tgtEl>
                                          <p:spTgt spid="69"/>
                                        </p:tgtEl>
                                        <p:attrNameLst>
                                          <p:attrName>ppt_y</p:attrName>
                                        </p:attrNameLst>
                                      </p:cBhvr>
                                      <p:tavLst>
                                        <p:tav tm="0">
                                          <p:val>
                                            <p:strVal val="#ppt_y"/>
                                          </p:val>
                                        </p:tav>
                                        <p:tav tm="100000">
                                          <p:val>
                                            <p:strVal val="#ppt_y"/>
                                          </p:val>
                                        </p:tav>
                                      </p:tavLst>
                                    </p:anim>
                                  </p:childTnLst>
                                </p:cTn>
                              </p:par>
                            </p:childTnLst>
                          </p:cTn>
                        </p:par>
                        <p:par>
                          <p:cTn id="30" fill="hold">
                            <p:stCondLst>
                              <p:cond delay="5000"/>
                            </p:stCondLst>
                            <p:childTnLst>
                              <p:par>
                                <p:cTn id="31" presetID="2" presetClass="entr" presetSubtype="8" fill="hold" nodeType="afterEffect">
                                  <p:stCondLst>
                                    <p:cond delay="0"/>
                                  </p:stCondLst>
                                  <p:childTnLst>
                                    <p:set>
                                      <p:cBhvr>
                                        <p:cTn id="32" dur="1" fill="hold">
                                          <p:stCondLst>
                                            <p:cond delay="0"/>
                                          </p:stCondLst>
                                        </p:cTn>
                                        <p:tgtEl>
                                          <p:spTgt spid="72"/>
                                        </p:tgtEl>
                                        <p:attrNameLst>
                                          <p:attrName>style.visibility</p:attrName>
                                        </p:attrNameLst>
                                      </p:cBhvr>
                                      <p:to>
                                        <p:strVal val="visible"/>
                                      </p:to>
                                    </p:set>
                                    <p:anim calcmode="lin" valueType="num">
                                      <p:cBhvr additive="base">
                                        <p:cTn id="33" dur="500" fill="hold"/>
                                        <p:tgtEl>
                                          <p:spTgt spid="72"/>
                                        </p:tgtEl>
                                        <p:attrNameLst>
                                          <p:attrName>ppt_x</p:attrName>
                                        </p:attrNameLst>
                                      </p:cBhvr>
                                      <p:tavLst>
                                        <p:tav tm="0">
                                          <p:val>
                                            <p:strVal val="0-#ppt_w/2"/>
                                          </p:val>
                                        </p:tav>
                                        <p:tav tm="100000">
                                          <p:val>
                                            <p:strVal val="#ppt_x"/>
                                          </p:val>
                                        </p:tav>
                                      </p:tavLst>
                                    </p:anim>
                                    <p:anim calcmode="lin" valueType="num">
                                      <p:cBhvr additive="base">
                                        <p:cTn id="34" dur="500" fill="hold"/>
                                        <p:tgtEl>
                                          <p:spTgt spid="72"/>
                                        </p:tgtEl>
                                        <p:attrNameLst>
                                          <p:attrName>ppt_y</p:attrName>
                                        </p:attrNameLst>
                                      </p:cBhvr>
                                      <p:tavLst>
                                        <p:tav tm="0">
                                          <p:val>
                                            <p:strVal val="#ppt_y"/>
                                          </p:val>
                                        </p:tav>
                                        <p:tav tm="100000">
                                          <p:val>
                                            <p:strVal val="#ppt_y"/>
                                          </p:val>
                                        </p:tav>
                                      </p:tavLst>
                                    </p:anim>
                                  </p:childTnLst>
                                </p:cTn>
                              </p:par>
                            </p:childTnLst>
                          </p:cTn>
                        </p:par>
                        <p:par>
                          <p:cTn id="35" fill="hold">
                            <p:stCondLst>
                              <p:cond delay="5500"/>
                            </p:stCondLst>
                            <p:childTnLst>
                              <p:par>
                                <p:cTn id="36" presetID="2" presetClass="entr" presetSubtype="8" fill="hold" nodeType="afterEffect">
                                  <p:stCondLst>
                                    <p:cond delay="0"/>
                                  </p:stCondLst>
                                  <p:childTnLst>
                                    <p:set>
                                      <p:cBhvr>
                                        <p:cTn id="37" dur="1" fill="hold">
                                          <p:stCondLst>
                                            <p:cond delay="0"/>
                                          </p:stCondLst>
                                        </p:cTn>
                                        <p:tgtEl>
                                          <p:spTgt spid="75"/>
                                        </p:tgtEl>
                                        <p:attrNameLst>
                                          <p:attrName>style.visibility</p:attrName>
                                        </p:attrNameLst>
                                      </p:cBhvr>
                                      <p:to>
                                        <p:strVal val="visible"/>
                                      </p:to>
                                    </p:set>
                                    <p:anim calcmode="lin" valueType="num">
                                      <p:cBhvr additive="base">
                                        <p:cTn id="38" dur="500" fill="hold"/>
                                        <p:tgtEl>
                                          <p:spTgt spid="75"/>
                                        </p:tgtEl>
                                        <p:attrNameLst>
                                          <p:attrName>ppt_x</p:attrName>
                                        </p:attrNameLst>
                                      </p:cBhvr>
                                      <p:tavLst>
                                        <p:tav tm="0">
                                          <p:val>
                                            <p:strVal val="0-#ppt_w/2"/>
                                          </p:val>
                                        </p:tav>
                                        <p:tav tm="100000">
                                          <p:val>
                                            <p:strVal val="#ppt_x"/>
                                          </p:val>
                                        </p:tav>
                                      </p:tavLst>
                                    </p:anim>
                                    <p:anim calcmode="lin" valueType="num">
                                      <p:cBhvr additive="base">
                                        <p:cTn id="39" dur="500" fill="hold"/>
                                        <p:tgtEl>
                                          <p:spTgt spid="75"/>
                                        </p:tgtEl>
                                        <p:attrNameLst>
                                          <p:attrName>ppt_y</p:attrName>
                                        </p:attrNameLst>
                                      </p:cBhvr>
                                      <p:tavLst>
                                        <p:tav tm="0">
                                          <p:val>
                                            <p:strVal val="#ppt_y"/>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1000"/>
                                        <p:tgtEl>
                                          <p:spTgt spid="78"/>
                                        </p:tgtEl>
                                      </p:cBhvr>
                                    </p:animEffect>
                                    <p:anim calcmode="lin" valueType="num">
                                      <p:cBhvr>
                                        <p:cTn id="44" dur="1000" fill="hold"/>
                                        <p:tgtEl>
                                          <p:spTgt spid="78"/>
                                        </p:tgtEl>
                                        <p:attrNameLst>
                                          <p:attrName>ppt_x</p:attrName>
                                        </p:attrNameLst>
                                      </p:cBhvr>
                                      <p:tavLst>
                                        <p:tav tm="0">
                                          <p:val>
                                            <p:strVal val="#ppt_x"/>
                                          </p:val>
                                        </p:tav>
                                        <p:tav tm="100000">
                                          <p:val>
                                            <p:strVal val="#ppt_x"/>
                                          </p:val>
                                        </p:tav>
                                      </p:tavLst>
                                    </p:anim>
                                    <p:anim calcmode="lin" valueType="num">
                                      <p:cBhvr>
                                        <p:cTn id="45" dur="1000" fill="hold"/>
                                        <p:tgtEl>
                                          <p:spTgt spid="78"/>
                                        </p:tgtEl>
                                        <p:attrNameLst>
                                          <p:attrName>ppt_y</p:attrName>
                                        </p:attrNameLst>
                                      </p:cBhvr>
                                      <p:tavLst>
                                        <p:tav tm="0">
                                          <p:val>
                                            <p:strVal val="#ppt_y+.1"/>
                                          </p:val>
                                        </p:tav>
                                        <p:tav tm="100000">
                                          <p:val>
                                            <p:strVal val="#ppt_y"/>
                                          </p:val>
                                        </p:tav>
                                      </p:tavLst>
                                    </p:anim>
                                  </p:childTnLst>
                                </p:cTn>
                              </p:par>
                              <p:par>
                                <p:cTn id="46" presetID="2" presetClass="entr" presetSubtype="6" fill="hold" nodeType="withEffect">
                                  <p:stCondLst>
                                    <p:cond delay="75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500" fill="hold"/>
                                        <p:tgtEl>
                                          <p:spTgt spid="47"/>
                                        </p:tgtEl>
                                        <p:attrNameLst>
                                          <p:attrName>ppt_x</p:attrName>
                                        </p:attrNameLst>
                                      </p:cBhvr>
                                      <p:tavLst>
                                        <p:tav tm="0">
                                          <p:val>
                                            <p:strVal val="1+#ppt_w/2"/>
                                          </p:val>
                                        </p:tav>
                                        <p:tav tm="100000">
                                          <p:val>
                                            <p:strVal val="#ppt_x"/>
                                          </p:val>
                                        </p:tav>
                                      </p:tavLst>
                                    </p:anim>
                                    <p:anim calcmode="lin" valueType="num">
                                      <p:cBhvr additive="base">
                                        <p:cTn id="49" dur="500" fill="hold"/>
                                        <p:tgtEl>
                                          <p:spTgt spid="47"/>
                                        </p:tgtEl>
                                        <p:attrNameLst>
                                          <p:attrName>ppt_y</p:attrName>
                                        </p:attrNameLst>
                                      </p:cBhvr>
                                      <p:tavLst>
                                        <p:tav tm="0">
                                          <p:val>
                                            <p:strVal val="1+#ppt_h/2"/>
                                          </p:val>
                                        </p:tav>
                                        <p:tav tm="100000">
                                          <p:val>
                                            <p:strVal val="#ppt_y"/>
                                          </p:val>
                                        </p:tav>
                                      </p:tavLst>
                                    </p:anim>
                                  </p:childTnLst>
                                </p:cTn>
                              </p:par>
                              <p:par>
                                <p:cTn id="50" presetID="2" presetClass="entr" presetSubtype="6" fill="hold" nodeType="withEffect">
                                  <p:stCondLst>
                                    <p:cond delay="75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fill="hold"/>
                                        <p:tgtEl>
                                          <p:spTgt spid="50"/>
                                        </p:tgtEl>
                                        <p:attrNameLst>
                                          <p:attrName>ppt_x</p:attrName>
                                        </p:attrNameLst>
                                      </p:cBhvr>
                                      <p:tavLst>
                                        <p:tav tm="0">
                                          <p:val>
                                            <p:strVal val="1+#ppt_w/2"/>
                                          </p:val>
                                        </p:tav>
                                        <p:tav tm="100000">
                                          <p:val>
                                            <p:strVal val="#ppt_x"/>
                                          </p:val>
                                        </p:tav>
                                      </p:tavLst>
                                    </p:anim>
                                    <p:anim calcmode="lin" valueType="num">
                                      <p:cBhvr additive="base">
                                        <p:cTn id="53" dur="500" fill="hold"/>
                                        <p:tgtEl>
                                          <p:spTgt spid="50"/>
                                        </p:tgtEl>
                                        <p:attrNameLst>
                                          <p:attrName>ppt_y</p:attrName>
                                        </p:attrNameLst>
                                      </p:cBhvr>
                                      <p:tavLst>
                                        <p:tav tm="0">
                                          <p:val>
                                            <p:strVal val="1+#ppt_h/2"/>
                                          </p:val>
                                        </p:tav>
                                        <p:tav tm="100000">
                                          <p:val>
                                            <p:strVal val="#ppt_y"/>
                                          </p:val>
                                        </p:tav>
                                      </p:tavLst>
                                    </p:anim>
                                  </p:childTnLst>
                                </p:cTn>
                              </p:par>
                              <p:par>
                                <p:cTn id="54" presetID="2" presetClass="entr" presetSubtype="6" fill="hold" nodeType="withEffect">
                                  <p:stCondLst>
                                    <p:cond delay="75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1+#ppt_w/2"/>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par>
                                <p:cTn id="58" presetID="2" presetClass="entr" presetSubtype="6" fill="hold" nodeType="withEffect">
                                  <p:stCondLst>
                                    <p:cond delay="750"/>
                                  </p:stCondLst>
                                  <p:childTnLst>
                                    <p:set>
                                      <p:cBhvr>
                                        <p:cTn id="59" dur="1" fill="hold">
                                          <p:stCondLst>
                                            <p:cond delay="0"/>
                                          </p:stCondLst>
                                        </p:cTn>
                                        <p:tgtEl>
                                          <p:spTgt spid="56"/>
                                        </p:tgtEl>
                                        <p:attrNameLst>
                                          <p:attrName>style.visibility</p:attrName>
                                        </p:attrNameLst>
                                      </p:cBhvr>
                                      <p:to>
                                        <p:strVal val="visible"/>
                                      </p:to>
                                    </p:set>
                                    <p:anim calcmode="lin" valueType="num">
                                      <p:cBhvr additive="base">
                                        <p:cTn id="60" dur="500" fill="hold"/>
                                        <p:tgtEl>
                                          <p:spTgt spid="56"/>
                                        </p:tgtEl>
                                        <p:attrNameLst>
                                          <p:attrName>ppt_x</p:attrName>
                                        </p:attrNameLst>
                                      </p:cBhvr>
                                      <p:tavLst>
                                        <p:tav tm="0">
                                          <p:val>
                                            <p:strVal val="1+#ppt_w/2"/>
                                          </p:val>
                                        </p:tav>
                                        <p:tav tm="100000">
                                          <p:val>
                                            <p:strVal val="#ppt_x"/>
                                          </p:val>
                                        </p:tav>
                                      </p:tavLst>
                                    </p:anim>
                                    <p:anim calcmode="lin" valueType="num">
                                      <p:cBhvr additive="base">
                                        <p:cTn id="61" dur="500" fill="hold"/>
                                        <p:tgtEl>
                                          <p:spTgt spid="56"/>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750"/>
                                  </p:stCondLst>
                                  <p:childTnLst>
                                    <p:set>
                                      <p:cBhvr>
                                        <p:cTn id="63" dur="1" fill="hold">
                                          <p:stCondLst>
                                            <p:cond delay="0"/>
                                          </p:stCondLst>
                                        </p:cTn>
                                        <p:tgtEl>
                                          <p:spTgt spid="59"/>
                                        </p:tgtEl>
                                        <p:attrNameLst>
                                          <p:attrName>style.visibility</p:attrName>
                                        </p:attrNameLst>
                                      </p:cBhvr>
                                      <p:to>
                                        <p:strVal val="visible"/>
                                      </p:to>
                                    </p:set>
                                    <p:anim calcmode="lin" valueType="num">
                                      <p:cBhvr additive="base">
                                        <p:cTn id="64" dur="500" fill="hold"/>
                                        <p:tgtEl>
                                          <p:spTgt spid="59"/>
                                        </p:tgtEl>
                                        <p:attrNameLst>
                                          <p:attrName>ppt_x</p:attrName>
                                        </p:attrNameLst>
                                      </p:cBhvr>
                                      <p:tavLst>
                                        <p:tav tm="0">
                                          <p:val>
                                            <p:strVal val="1+#ppt_w/2"/>
                                          </p:val>
                                        </p:tav>
                                        <p:tav tm="100000">
                                          <p:val>
                                            <p:strVal val="#ppt_x"/>
                                          </p:val>
                                        </p:tav>
                                      </p:tavLst>
                                    </p:anim>
                                    <p:anim calcmode="lin" valueType="num">
                                      <p:cBhvr additive="base">
                                        <p:cTn id="65" dur="500" fill="hold"/>
                                        <p:tgtEl>
                                          <p:spTgt spid="59"/>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750"/>
                                  </p:stCondLst>
                                  <p:childTnLst>
                                    <p:set>
                                      <p:cBhvr>
                                        <p:cTn id="67" dur="1" fill="hold">
                                          <p:stCondLst>
                                            <p:cond delay="0"/>
                                          </p:stCondLst>
                                        </p:cTn>
                                        <p:tgtEl>
                                          <p:spTgt spid="62"/>
                                        </p:tgtEl>
                                        <p:attrNameLst>
                                          <p:attrName>style.visibility</p:attrName>
                                        </p:attrNameLst>
                                      </p:cBhvr>
                                      <p:to>
                                        <p:strVal val="visible"/>
                                      </p:to>
                                    </p:set>
                                    <p:anim calcmode="lin" valueType="num">
                                      <p:cBhvr additive="base">
                                        <p:cTn id="68" dur="500" fill="hold"/>
                                        <p:tgtEl>
                                          <p:spTgt spid="62"/>
                                        </p:tgtEl>
                                        <p:attrNameLst>
                                          <p:attrName>ppt_x</p:attrName>
                                        </p:attrNameLst>
                                      </p:cBhvr>
                                      <p:tavLst>
                                        <p:tav tm="0">
                                          <p:val>
                                            <p:strVal val="1+#ppt_w/2"/>
                                          </p:val>
                                        </p:tav>
                                        <p:tav tm="100000">
                                          <p:val>
                                            <p:strVal val="#ppt_x"/>
                                          </p:val>
                                        </p:tav>
                                      </p:tavLst>
                                    </p:anim>
                                    <p:anim calcmode="lin" valueType="num">
                                      <p:cBhvr additive="base">
                                        <p:cTn id="69" dur="500" fill="hold"/>
                                        <p:tgtEl>
                                          <p:spTgt spid="62"/>
                                        </p:tgtEl>
                                        <p:attrNameLst>
                                          <p:attrName>ppt_y</p:attrName>
                                        </p:attrNameLst>
                                      </p:cBhvr>
                                      <p:tavLst>
                                        <p:tav tm="0">
                                          <p:val>
                                            <p:strVal val="1+#ppt_h/2"/>
                                          </p:val>
                                        </p:tav>
                                        <p:tav tm="100000">
                                          <p:val>
                                            <p:strVal val="#ppt_y"/>
                                          </p:val>
                                        </p:tav>
                                      </p:tavLst>
                                    </p:anim>
                                  </p:childTnLst>
                                </p:cTn>
                              </p:par>
                            </p:childTnLst>
                          </p:cTn>
                        </p:par>
                        <p:par>
                          <p:cTn id="70" fill="hold">
                            <p:stCondLst>
                              <p:cond delay="7250"/>
                            </p:stCondLst>
                            <p:childTnLst>
                              <p:par>
                                <p:cTn id="71" presetID="10" presetClass="entr" presetSubtype="0" fill="hold" grpId="0" nodeType="after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fade">
                                      <p:cBhvr>
                                        <p:cTn id="73" dur="125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5" grpId="0"/>
      <p:bldP spid="78" grpId="0"/>
      <p:bldP spid="7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p:cNvSpPr txBox="1"/>
          <p:nvPr/>
        </p:nvSpPr>
        <p:spPr>
          <a:xfrm>
            <a:off x="217554" y="333373"/>
            <a:ext cx="3383593" cy="523099"/>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t>未来工作目标</a:t>
            </a:r>
          </a:p>
        </p:txBody>
      </p:sp>
      <p:pic>
        <p:nvPicPr>
          <p:cNvPr id="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422" b="9236"/>
          <a:stretch/>
        </p:blipFill>
        <p:spPr bwMode="auto">
          <a:xfrm>
            <a:off x="3794" y="914191"/>
            <a:ext cx="12173141" cy="4378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 name="椭圆 90"/>
          <p:cNvSpPr/>
          <p:nvPr/>
        </p:nvSpPr>
        <p:spPr>
          <a:xfrm>
            <a:off x="755108" y="4294967"/>
            <a:ext cx="2099510" cy="2099509"/>
          </a:xfrm>
          <a:prstGeom prst="ellipse">
            <a:avLst/>
          </a:prstGeom>
          <a:solidFill>
            <a:schemeClr val="accent1">
              <a:lumMod val="50000"/>
            </a:schemeClr>
          </a:solidFill>
          <a:ln w="25400" cap="flat" cmpd="sng" algn="ctr">
            <a:noFill/>
            <a:prstDash val="solid"/>
          </a:ln>
          <a:effectLst/>
        </p:spPr>
        <p:txBody>
          <a:bodyPr rtlCol="0" anchor="ctr"/>
          <a:lstStyle/>
          <a:p>
            <a:pPr algn="ctr" defTabSz="1218926">
              <a:defRPr/>
            </a:pPr>
            <a:endParaRPr lang="zh-CN" altLang="en-US" sz="3199" kern="0">
              <a:solidFill>
                <a:prstClr val="white"/>
              </a:solidFill>
              <a:latin typeface="Century Gothic"/>
              <a:ea typeface="微软雅黑" panose="020B0503020204020204" pitchFamily="34" charset="-122"/>
            </a:endParaRPr>
          </a:p>
        </p:txBody>
      </p:sp>
      <p:sp>
        <p:nvSpPr>
          <p:cNvPr id="92" name="TextBox 35"/>
          <p:cNvSpPr txBox="1"/>
          <p:nvPr/>
        </p:nvSpPr>
        <p:spPr>
          <a:xfrm>
            <a:off x="698054" y="4881033"/>
            <a:ext cx="2064511" cy="912796"/>
          </a:xfrm>
          <a:prstGeom prst="rect">
            <a:avLst/>
          </a:prstGeom>
          <a:noFill/>
        </p:spPr>
        <p:txBody>
          <a:bodyPr wrap="none" rtlCol="0">
            <a:spAutoFit/>
          </a:bodyPr>
          <a:lstStyle/>
          <a:p>
            <a:r>
              <a:rPr lang="en-US" altLang="zh-CN" sz="5332" b="1" spc="800" dirty="0">
                <a:solidFill>
                  <a:prstClr val="white"/>
                </a:solidFill>
                <a:latin typeface="微软雅黑" panose="020B0503020204020204" pitchFamily="34" charset="-122"/>
              </a:rPr>
              <a:t> </a:t>
            </a:r>
            <a:r>
              <a:rPr lang="zh-CN" altLang="en-US" sz="5332" b="1" spc="800" dirty="0">
                <a:solidFill>
                  <a:prstClr val="white"/>
                </a:solidFill>
                <a:latin typeface="微软雅黑" panose="020B0503020204020204" pitchFamily="34" charset="-122"/>
              </a:rPr>
              <a:t>概述</a:t>
            </a:r>
          </a:p>
        </p:txBody>
      </p:sp>
      <p:sp>
        <p:nvSpPr>
          <p:cNvPr id="93" name="TextBox 36"/>
          <p:cNvSpPr txBox="1"/>
          <p:nvPr/>
        </p:nvSpPr>
        <p:spPr>
          <a:xfrm>
            <a:off x="3506694" y="5396774"/>
            <a:ext cx="8063030" cy="954143"/>
          </a:xfrm>
          <a:prstGeom prst="rect">
            <a:avLst/>
          </a:prstGeom>
          <a:noFill/>
        </p:spPr>
        <p:txBody>
          <a:bodyPr wrap="square" rtlCol="0">
            <a:spAutoFit/>
          </a:bodyPr>
          <a:lstStyle/>
          <a:p>
            <a:pPr defTabSz="1218926">
              <a:lnSpc>
                <a:spcPct val="150000"/>
              </a:lnSpc>
              <a:defRPr/>
            </a:pPr>
            <a:r>
              <a:rPr lang="zh-CN" altLang="en-US" sz="1867" kern="0" dirty="0">
                <a:solidFill>
                  <a:schemeClr val="tx1">
                    <a:lumMod val="75000"/>
                    <a:lumOff val="25000"/>
                  </a:schemeClr>
                </a:solidFill>
              </a:rPr>
              <a:t>这里输入简单的文字概述这里输入简单文字概述这里输入简单的文字概述这里入简单的文字概述这里输入述简单的文字概述这里输入简单文字概述</a:t>
            </a:r>
          </a:p>
        </p:txBody>
      </p:sp>
    </p:spTree>
    <p:extLst>
      <p:ext uri="{BB962C8B-B14F-4D97-AF65-F5344CB8AC3E}">
        <p14:creationId xmlns:p14="http://schemas.microsoft.com/office/powerpoint/2010/main" val="2520943989"/>
      </p:ext>
    </p:extLst>
  </p:cSld>
  <p:clrMapOvr>
    <a:masterClrMapping/>
  </p:clrMapOvr>
  <mc:AlternateContent xmlns:mc="http://schemas.openxmlformats.org/markup-compatibility/2006" xmlns:p14="http://schemas.microsoft.com/office/powerpoint/2010/main">
    <mc:Choice Requires="p14">
      <p:transition spd="slow" p14:dur="1200" advClick="0" advTm="3000">
        <p14:flip dir="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wipe(right)">
                                      <p:cBhvr>
                                        <p:cTn id="11" dur="500"/>
                                        <p:tgtEl>
                                          <p:spTgt spid="90"/>
                                        </p:tgtEl>
                                      </p:cBhvr>
                                    </p:animEffect>
                                  </p:childTnLst>
                                </p:cTn>
                              </p:par>
                            </p:childTnLst>
                          </p:cTn>
                        </p:par>
                        <p:par>
                          <p:cTn id="12" fill="hold">
                            <p:stCondLst>
                              <p:cond delay="1000"/>
                            </p:stCondLst>
                            <p:childTnLst>
                              <p:par>
                                <p:cTn id="13" presetID="15" presetClass="entr" presetSubtype="0" fill="hold" grpId="0" nodeType="afterEffect">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cBhvr>
                                        <p:cTn id="15" dur="1000" fill="hold"/>
                                        <p:tgtEl>
                                          <p:spTgt spid="91"/>
                                        </p:tgtEl>
                                        <p:attrNameLst>
                                          <p:attrName>ppt_w</p:attrName>
                                        </p:attrNameLst>
                                      </p:cBhvr>
                                      <p:tavLst>
                                        <p:tav tm="0">
                                          <p:val>
                                            <p:fltVal val="0"/>
                                          </p:val>
                                        </p:tav>
                                        <p:tav tm="100000">
                                          <p:val>
                                            <p:strVal val="#ppt_w"/>
                                          </p:val>
                                        </p:tav>
                                      </p:tavLst>
                                    </p:anim>
                                    <p:anim calcmode="lin" valueType="num">
                                      <p:cBhvr>
                                        <p:cTn id="16" dur="1000" fill="hold"/>
                                        <p:tgtEl>
                                          <p:spTgt spid="91"/>
                                        </p:tgtEl>
                                        <p:attrNameLst>
                                          <p:attrName>ppt_h</p:attrName>
                                        </p:attrNameLst>
                                      </p:cBhvr>
                                      <p:tavLst>
                                        <p:tav tm="0">
                                          <p:val>
                                            <p:fltVal val="0"/>
                                          </p:val>
                                        </p:tav>
                                        <p:tav tm="100000">
                                          <p:val>
                                            <p:strVal val="#ppt_h"/>
                                          </p:val>
                                        </p:tav>
                                      </p:tavLst>
                                    </p:anim>
                                    <p:anim calcmode="lin" valueType="num">
                                      <p:cBhvr>
                                        <p:cTn id="17" dur="1000" fill="hold"/>
                                        <p:tgtEl>
                                          <p:spTgt spid="9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1"/>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53" presetClass="entr" presetSubtype="16" fill="hold" grpId="0" nodeType="afterEffect">
                                  <p:stCondLst>
                                    <p:cond delay="0"/>
                                  </p:stCondLst>
                                  <p:childTnLst>
                                    <p:set>
                                      <p:cBhvr>
                                        <p:cTn id="21" dur="1" fill="hold">
                                          <p:stCondLst>
                                            <p:cond delay="0"/>
                                          </p:stCondLst>
                                        </p:cTn>
                                        <p:tgtEl>
                                          <p:spTgt spid="92"/>
                                        </p:tgtEl>
                                        <p:attrNameLst>
                                          <p:attrName>style.visibility</p:attrName>
                                        </p:attrNameLst>
                                      </p:cBhvr>
                                      <p:to>
                                        <p:strVal val="visible"/>
                                      </p:to>
                                    </p:set>
                                    <p:anim calcmode="lin" valueType="num">
                                      <p:cBhvr>
                                        <p:cTn id="22" dur="500" fill="hold"/>
                                        <p:tgtEl>
                                          <p:spTgt spid="92"/>
                                        </p:tgtEl>
                                        <p:attrNameLst>
                                          <p:attrName>ppt_w</p:attrName>
                                        </p:attrNameLst>
                                      </p:cBhvr>
                                      <p:tavLst>
                                        <p:tav tm="0">
                                          <p:val>
                                            <p:fltVal val="0"/>
                                          </p:val>
                                        </p:tav>
                                        <p:tav tm="100000">
                                          <p:val>
                                            <p:strVal val="#ppt_w"/>
                                          </p:val>
                                        </p:tav>
                                      </p:tavLst>
                                    </p:anim>
                                    <p:anim calcmode="lin" valueType="num">
                                      <p:cBhvr>
                                        <p:cTn id="23" dur="500" fill="hold"/>
                                        <p:tgtEl>
                                          <p:spTgt spid="92"/>
                                        </p:tgtEl>
                                        <p:attrNameLst>
                                          <p:attrName>ppt_h</p:attrName>
                                        </p:attrNameLst>
                                      </p:cBhvr>
                                      <p:tavLst>
                                        <p:tav tm="0">
                                          <p:val>
                                            <p:fltVal val="0"/>
                                          </p:val>
                                        </p:tav>
                                        <p:tav tm="100000">
                                          <p:val>
                                            <p:strVal val="#ppt_h"/>
                                          </p:val>
                                        </p:tav>
                                      </p:tavLst>
                                    </p:anim>
                                    <p:animEffect transition="in" filter="fade">
                                      <p:cBhvr>
                                        <p:cTn id="24" dur="500"/>
                                        <p:tgtEl>
                                          <p:spTgt spid="92"/>
                                        </p:tgtEl>
                                      </p:cBhvr>
                                    </p:animEffect>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1000"/>
                                        <p:tgtEl>
                                          <p:spTgt spid="93"/>
                                        </p:tgtEl>
                                      </p:cBhvr>
                                    </p:animEffect>
                                    <p:anim calcmode="lin" valueType="num">
                                      <p:cBhvr>
                                        <p:cTn id="29" dur="1000" fill="hold"/>
                                        <p:tgtEl>
                                          <p:spTgt spid="93"/>
                                        </p:tgtEl>
                                        <p:attrNameLst>
                                          <p:attrName>ppt_x</p:attrName>
                                        </p:attrNameLst>
                                      </p:cBhvr>
                                      <p:tavLst>
                                        <p:tav tm="0">
                                          <p:val>
                                            <p:strVal val="#ppt_x"/>
                                          </p:val>
                                        </p:tav>
                                        <p:tav tm="100000">
                                          <p:val>
                                            <p:strVal val="#ppt_x"/>
                                          </p:val>
                                        </p:tav>
                                      </p:tavLst>
                                    </p:anim>
                                    <p:anim calcmode="lin" valueType="num">
                                      <p:cBhvr>
                                        <p:cTn id="30"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91" grpId="0" animBg="1"/>
      <p:bldP spid="92" grpId="0"/>
      <p:bldP spid="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554" y="333373"/>
            <a:ext cx="3383593" cy="523099"/>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t>效益成果</a:t>
            </a:r>
          </a:p>
        </p:txBody>
      </p:sp>
      <p:sp>
        <p:nvSpPr>
          <p:cNvPr id="50" name="五边形 2"/>
          <p:cNvSpPr/>
          <p:nvPr/>
        </p:nvSpPr>
        <p:spPr>
          <a:xfrm flipH="1">
            <a:off x="5697905" y="5399270"/>
            <a:ext cx="5889980" cy="843877"/>
          </a:xfrm>
          <a:custGeom>
            <a:avLst/>
            <a:gdLst/>
            <a:ahLst/>
            <a:cxnLst/>
            <a:rect l="l" t="t" r="r" b="b"/>
            <a:pathLst>
              <a:path w="3809784" h="545840">
                <a:moveTo>
                  <a:pt x="3536864" y="0"/>
                </a:moveTo>
                <a:lnTo>
                  <a:pt x="2298463" y="0"/>
                </a:lnTo>
                <a:lnTo>
                  <a:pt x="1511321" y="0"/>
                </a:lnTo>
                <a:lnTo>
                  <a:pt x="272920" y="0"/>
                </a:lnTo>
                <a:lnTo>
                  <a:pt x="0" y="272920"/>
                </a:lnTo>
                <a:lnTo>
                  <a:pt x="272920" y="545840"/>
                </a:lnTo>
                <a:lnTo>
                  <a:pt x="1511321" y="545840"/>
                </a:lnTo>
                <a:lnTo>
                  <a:pt x="2298463" y="545840"/>
                </a:lnTo>
                <a:lnTo>
                  <a:pt x="3536864" y="545840"/>
                </a:lnTo>
                <a:lnTo>
                  <a:pt x="3809784" y="272920"/>
                </a:lnTo>
                <a:close/>
              </a:path>
            </a:pathLst>
          </a:custGeom>
          <a:solidFill>
            <a:srgbClr val="757376"/>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199"/>
          </a:p>
        </p:txBody>
      </p:sp>
      <p:sp>
        <p:nvSpPr>
          <p:cNvPr id="51" name="五边形 5"/>
          <p:cNvSpPr/>
          <p:nvPr/>
        </p:nvSpPr>
        <p:spPr>
          <a:xfrm>
            <a:off x="6071271" y="4358048"/>
            <a:ext cx="5143248" cy="843877"/>
          </a:xfrm>
          <a:custGeom>
            <a:avLst/>
            <a:gdLst/>
            <a:ahLst/>
            <a:cxnLst/>
            <a:rect l="l" t="t" r="r" b="b"/>
            <a:pathLst>
              <a:path w="3326780" h="545840">
                <a:moveTo>
                  <a:pt x="272920" y="0"/>
                </a:moveTo>
                <a:lnTo>
                  <a:pt x="1028317" y="0"/>
                </a:lnTo>
                <a:lnTo>
                  <a:pt x="2298463" y="0"/>
                </a:lnTo>
                <a:lnTo>
                  <a:pt x="3053860" y="0"/>
                </a:lnTo>
                <a:lnTo>
                  <a:pt x="3326780" y="272920"/>
                </a:lnTo>
                <a:lnTo>
                  <a:pt x="3053860" y="545840"/>
                </a:lnTo>
                <a:lnTo>
                  <a:pt x="2298463" y="545840"/>
                </a:lnTo>
                <a:lnTo>
                  <a:pt x="1028317" y="545840"/>
                </a:lnTo>
                <a:lnTo>
                  <a:pt x="272920" y="545840"/>
                </a:lnTo>
                <a:lnTo>
                  <a:pt x="0" y="272920"/>
                </a:lnTo>
                <a:close/>
              </a:path>
            </a:pathLst>
          </a:custGeom>
          <a:solidFill>
            <a:schemeClr val="accent5">
              <a:lumMod val="75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199"/>
          </a:p>
        </p:txBody>
      </p:sp>
      <p:sp>
        <p:nvSpPr>
          <p:cNvPr id="52" name="五边形 7"/>
          <p:cNvSpPr/>
          <p:nvPr/>
        </p:nvSpPr>
        <p:spPr>
          <a:xfrm>
            <a:off x="6541819" y="3316825"/>
            <a:ext cx="4202150" cy="843877"/>
          </a:xfrm>
          <a:custGeom>
            <a:avLst/>
            <a:gdLst/>
            <a:ahLst/>
            <a:cxnLst/>
            <a:rect l="l" t="t" r="r" b="b"/>
            <a:pathLst>
              <a:path w="2718054" h="545840">
                <a:moveTo>
                  <a:pt x="272920" y="0"/>
                </a:moveTo>
                <a:lnTo>
                  <a:pt x="419591" y="0"/>
                </a:lnTo>
                <a:lnTo>
                  <a:pt x="2298463" y="0"/>
                </a:lnTo>
                <a:lnTo>
                  <a:pt x="2445134" y="0"/>
                </a:lnTo>
                <a:lnTo>
                  <a:pt x="2718054" y="272920"/>
                </a:lnTo>
                <a:lnTo>
                  <a:pt x="2445134" y="545840"/>
                </a:lnTo>
                <a:lnTo>
                  <a:pt x="2298463" y="545840"/>
                </a:lnTo>
                <a:lnTo>
                  <a:pt x="419591" y="545840"/>
                </a:lnTo>
                <a:lnTo>
                  <a:pt x="272920" y="545840"/>
                </a:lnTo>
                <a:lnTo>
                  <a:pt x="0" y="272920"/>
                </a:lnTo>
                <a:close/>
              </a:path>
            </a:pathLst>
          </a:custGeom>
          <a:solidFill>
            <a:schemeClr val="accent1">
              <a:lumMod val="75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199"/>
          </a:p>
        </p:txBody>
      </p:sp>
      <p:sp>
        <p:nvSpPr>
          <p:cNvPr id="53" name="五边形 9"/>
          <p:cNvSpPr/>
          <p:nvPr/>
        </p:nvSpPr>
        <p:spPr>
          <a:xfrm>
            <a:off x="7160598" y="2275601"/>
            <a:ext cx="2964593" cy="843877"/>
          </a:xfrm>
          <a:custGeom>
            <a:avLst/>
            <a:gdLst/>
            <a:ahLst/>
            <a:cxnLst/>
            <a:rect l="l" t="t" r="r" b="b"/>
            <a:pathLst>
              <a:path w="1917572" h="545840">
                <a:moveTo>
                  <a:pt x="272920" y="0"/>
                </a:moveTo>
                <a:lnTo>
                  <a:pt x="1135241" y="0"/>
                </a:lnTo>
                <a:lnTo>
                  <a:pt x="1222047" y="0"/>
                </a:lnTo>
                <a:lnTo>
                  <a:pt x="1644652" y="0"/>
                </a:lnTo>
                <a:lnTo>
                  <a:pt x="1917572" y="272920"/>
                </a:lnTo>
                <a:lnTo>
                  <a:pt x="1644652" y="545840"/>
                </a:lnTo>
                <a:lnTo>
                  <a:pt x="1222047" y="545840"/>
                </a:lnTo>
                <a:lnTo>
                  <a:pt x="1135241" y="545840"/>
                </a:lnTo>
                <a:lnTo>
                  <a:pt x="272920" y="545840"/>
                </a:lnTo>
                <a:lnTo>
                  <a:pt x="0" y="272920"/>
                </a:lnTo>
                <a:close/>
              </a:path>
            </a:pathLst>
          </a:custGeom>
          <a:solidFill>
            <a:schemeClr val="accent1">
              <a:lumMod val="75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199"/>
          </a:p>
        </p:txBody>
      </p:sp>
      <p:sp>
        <p:nvSpPr>
          <p:cNvPr id="54" name="等腰三角形 53"/>
          <p:cNvSpPr/>
          <p:nvPr/>
        </p:nvSpPr>
        <p:spPr>
          <a:xfrm>
            <a:off x="7766700" y="1196111"/>
            <a:ext cx="1752390" cy="876334"/>
          </a:xfrm>
          <a:prstGeom prst="triangle">
            <a:avLst/>
          </a:prstGeom>
          <a:solidFill>
            <a:schemeClr val="tx2">
              <a:lumMod val="50000"/>
              <a:lumOff val="5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199"/>
          </a:p>
        </p:txBody>
      </p:sp>
      <p:grpSp>
        <p:nvGrpSpPr>
          <p:cNvPr id="55" name="组 12"/>
          <p:cNvGrpSpPr/>
          <p:nvPr/>
        </p:nvGrpSpPr>
        <p:grpSpPr>
          <a:xfrm>
            <a:off x="941608" y="2072445"/>
            <a:ext cx="4084754" cy="3636796"/>
            <a:chOff x="1100309" y="1795731"/>
            <a:chExt cx="3064275" cy="2728228"/>
          </a:xfrm>
        </p:grpSpPr>
        <p:sp>
          <p:nvSpPr>
            <p:cNvPr id="56" name="矩形 55"/>
            <p:cNvSpPr/>
            <p:nvPr/>
          </p:nvSpPr>
          <p:spPr>
            <a:xfrm>
              <a:off x="1100309" y="2254635"/>
              <a:ext cx="3064275" cy="2269324"/>
            </a:xfrm>
            <a:prstGeom prst="rect">
              <a:avLst/>
            </a:prstGeom>
          </p:spPr>
          <p:txBody>
            <a:bodyPr wrap="square">
              <a:spAutoFit/>
            </a:bodyPr>
            <a:lstStyle/>
            <a:p>
              <a:pPr lvl="0">
                <a:lnSpc>
                  <a:spcPct val="130000"/>
                </a:lnSpc>
              </a:pPr>
              <a:r>
                <a:rPr lang="zh-CN" altLang="en-US" sz="1333" dirty="0">
                  <a:solidFill>
                    <a:schemeClr val="tx1">
                      <a:lumMod val="75000"/>
                      <a:lumOff val="25000"/>
                    </a:schemeClr>
                  </a:solidFill>
                </a:rPr>
                <a:t>标题数字等都可以通过点击和重新输入进行更改，顶部“开始”面板中可以对字体、字号、颜色、行距等进行修改。建议正文</a:t>
              </a:r>
              <a:r>
                <a:rPr lang="en-US" altLang="zh-CN" sz="1333" dirty="0">
                  <a:solidFill>
                    <a:schemeClr val="tx1">
                      <a:lumMod val="75000"/>
                      <a:lumOff val="25000"/>
                    </a:schemeClr>
                  </a:solidFill>
                </a:rPr>
                <a:t>10</a:t>
              </a:r>
              <a:r>
                <a:rPr lang="zh-CN" altLang="en-US" sz="1333" dirty="0">
                  <a:solidFill>
                    <a:schemeClr val="tx1">
                      <a:lumMod val="75000"/>
                      <a:lumOff val="25000"/>
                    </a:schemeClr>
                  </a:solidFill>
                </a:rPr>
                <a:t>号字，</a:t>
              </a:r>
              <a:r>
                <a:rPr lang="en-US" altLang="zh-CN" sz="1333" dirty="0">
                  <a:solidFill>
                    <a:schemeClr val="tx1">
                      <a:lumMod val="75000"/>
                      <a:lumOff val="25000"/>
                    </a:schemeClr>
                  </a:solidFill>
                </a:rPr>
                <a:t>1.3</a:t>
              </a:r>
              <a:r>
                <a:rPr lang="zh-CN" altLang="en-US" sz="1333" dirty="0">
                  <a:solidFill>
                    <a:schemeClr val="tx1">
                      <a:lumMod val="75000"/>
                      <a:lumOff val="25000"/>
                    </a:schemeClr>
                  </a:solidFill>
                </a:rPr>
                <a:t>倍字间距。标题数字等都可以通过点击和重新输入进行更改，顶部“开始”面板中可以对字体、字号、颜色、行距等进行修改。建议正文</a:t>
              </a:r>
              <a:r>
                <a:rPr lang="en-US" altLang="zh-CN" sz="1333" dirty="0">
                  <a:solidFill>
                    <a:schemeClr val="tx1">
                      <a:lumMod val="75000"/>
                      <a:lumOff val="25000"/>
                    </a:schemeClr>
                  </a:solidFill>
                </a:rPr>
                <a:t>10</a:t>
              </a:r>
              <a:r>
                <a:rPr lang="zh-CN" altLang="en-US" sz="1333" dirty="0">
                  <a:solidFill>
                    <a:schemeClr val="tx1">
                      <a:lumMod val="75000"/>
                      <a:lumOff val="25000"/>
                    </a:schemeClr>
                  </a:solidFill>
                </a:rPr>
                <a:t>号字，</a:t>
              </a:r>
              <a:r>
                <a:rPr lang="en-US" altLang="zh-CN" sz="1333" dirty="0">
                  <a:solidFill>
                    <a:schemeClr val="tx1">
                      <a:lumMod val="75000"/>
                      <a:lumOff val="25000"/>
                    </a:schemeClr>
                  </a:solidFill>
                </a:rPr>
                <a:t>1.3</a:t>
              </a:r>
              <a:r>
                <a:rPr lang="zh-CN" altLang="en-US" sz="1333" dirty="0">
                  <a:solidFill>
                    <a:schemeClr val="tx1">
                      <a:lumMod val="75000"/>
                      <a:lumOff val="25000"/>
                    </a:schemeClr>
                  </a:solidFill>
                </a:rPr>
                <a:t>倍字间距。</a:t>
              </a:r>
              <a:endParaRPr lang="en-US" altLang="zh-CN" sz="1333" dirty="0">
                <a:solidFill>
                  <a:schemeClr val="tx1">
                    <a:lumMod val="75000"/>
                    <a:lumOff val="25000"/>
                  </a:schemeClr>
                </a:solidFill>
              </a:endParaRPr>
            </a:p>
            <a:p>
              <a:pPr lvl="0">
                <a:lnSpc>
                  <a:spcPct val="130000"/>
                </a:lnSpc>
              </a:pPr>
              <a:endParaRPr lang="en-US" altLang="zh-CN" sz="1333" dirty="0">
                <a:solidFill>
                  <a:schemeClr val="tx1">
                    <a:lumMod val="75000"/>
                    <a:lumOff val="25000"/>
                  </a:schemeClr>
                </a:solidFill>
              </a:endParaRPr>
            </a:p>
            <a:p>
              <a:pPr>
                <a:lnSpc>
                  <a:spcPct val="130000"/>
                </a:lnSpc>
              </a:pPr>
              <a:r>
                <a:rPr lang="zh-CN" altLang="en-US" sz="1333" dirty="0">
                  <a:solidFill>
                    <a:schemeClr val="tx1">
                      <a:lumMod val="75000"/>
                      <a:lumOff val="25000"/>
                    </a:schemeClr>
                  </a:solidFill>
                </a:rPr>
                <a:t>建议正文</a:t>
              </a:r>
              <a:r>
                <a:rPr lang="en-US" altLang="zh-CN" sz="1333" dirty="0">
                  <a:solidFill>
                    <a:schemeClr val="tx1">
                      <a:lumMod val="75000"/>
                      <a:lumOff val="25000"/>
                    </a:schemeClr>
                  </a:solidFill>
                </a:rPr>
                <a:t>10</a:t>
              </a:r>
              <a:r>
                <a:rPr lang="zh-CN" altLang="en-US" sz="1333" dirty="0">
                  <a:solidFill>
                    <a:schemeClr val="tx1">
                      <a:lumMod val="75000"/>
                      <a:lumOff val="25000"/>
                    </a:schemeClr>
                  </a:solidFill>
                </a:rPr>
                <a:t>号字，</a:t>
              </a:r>
              <a:r>
                <a:rPr lang="en-US" altLang="zh-CN" sz="1333" dirty="0">
                  <a:solidFill>
                    <a:schemeClr val="tx1">
                      <a:lumMod val="75000"/>
                      <a:lumOff val="25000"/>
                    </a:schemeClr>
                  </a:solidFill>
                </a:rPr>
                <a:t>1.3</a:t>
              </a:r>
              <a:r>
                <a:rPr lang="zh-CN" altLang="en-US" sz="1333" dirty="0">
                  <a:solidFill>
                    <a:schemeClr val="tx1">
                      <a:lumMod val="75000"/>
                      <a:lumOff val="25000"/>
                    </a:schemeClr>
                  </a:solidFill>
                </a:rPr>
                <a:t>倍字间距。标题数字等都可以通过点击和重新输入进行更改，顶部“开始”面板中可以对字体、字号、颜色、行距等进行修改。建议正文</a:t>
              </a:r>
              <a:r>
                <a:rPr lang="en-US" altLang="zh-CN" sz="1333" dirty="0">
                  <a:solidFill>
                    <a:schemeClr val="tx1">
                      <a:lumMod val="75000"/>
                      <a:lumOff val="25000"/>
                    </a:schemeClr>
                  </a:solidFill>
                </a:rPr>
                <a:t>10</a:t>
              </a:r>
              <a:r>
                <a:rPr lang="zh-CN" altLang="en-US" sz="1333" dirty="0">
                  <a:solidFill>
                    <a:schemeClr val="tx1">
                      <a:lumMod val="75000"/>
                      <a:lumOff val="25000"/>
                    </a:schemeClr>
                  </a:solidFill>
                </a:rPr>
                <a:t>号字，</a:t>
              </a:r>
              <a:r>
                <a:rPr lang="en-US" altLang="zh-CN" sz="1333" dirty="0">
                  <a:solidFill>
                    <a:schemeClr val="tx1">
                      <a:lumMod val="75000"/>
                      <a:lumOff val="25000"/>
                    </a:schemeClr>
                  </a:solidFill>
                </a:rPr>
                <a:t>1.3</a:t>
              </a:r>
              <a:r>
                <a:rPr lang="zh-CN" altLang="en-US" sz="1333" dirty="0">
                  <a:solidFill>
                    <a:schemeClr val="tx1">
                      <a:lumMod val="75000"/>
                      <a:lumOff val="25000"/>
                    </a:schemeClr>
                  </a:solidFill>
                </a:rPr>
                <a:t>倍字间距。</a:t>
              </a:r>
            </a:p>
          </p:txBody>
        </p:sp>
        <p:sp>
          <p:nvSpPr>
            <p:cNvPr id="57" name="矩形 56"/>
            <p:cNvSpPr/>
            <p:nvPr/>
          </p:nvSpPr>
          <p:spPr>
            <a:xfrm>
              <a:off x="1100310" y="1795731"/>
              <a:ext cx="855042" cy="392511"/>
            </a:xfrm>
            <a:prstGeom prst="rect">
              <a:avLst/>
            </a:prstGeom>
          </p:spPr>
          <p:txBody>
            <a:bodyPr wrap="none">
              <a:spAutoFit/>
            </a:bodyPr>
            <a:lstStyle/>
            <a:p>
              <a:pPr>
                <a:lnSpc>
                  <a:spcPct val="150000"/>
                </a:lnSpc>
              </a:pPr>
              <a:r>
                <a:rPr lang="zh-CN" altLang="en-US" sz="1867" b="1" dirty="0">
                  <a:solidFill>
                    <a:schemeClr val="tx1">
                      <a:lumMod val="75000"/>
                      <a:lumOff val="25000"/>
                    </a:schemeClr>
                  </a:solidFill>
                </a:rPr>
                <a:t>标题文字</a:t>
              </a:r>
              <a:endParaRPr lang="en-US" altLang="zh-CN" sz="1867" b="1" dirty="0">
                <a:solidFill>
                  <a:schemeClr val="tx1">
                    <a:lumMod val="75000"/>
                    <a:lumOff val="25000"/>
                  </a:schemeClr>
                </a:solidFill>
              </a:endParaRPr>
            </a:p>
          </p:txBody>
        </p:sp>
      </p:grpSp>
      <p:sp>
        <p:nvSpPr>
          <p:cNvPr id="58" name="矩形 57"/>
          <p:cNvSpPr/>
          <p:nvPr/>
        </p:nvSpPr>
        <p:spPr>
          <a:xfrm>
            <a:off x="7648299" y="2391414"/>
            <a:ext cx="1989187" cy="584640"/>
          </a:xfrm>
          <a:prstGeom prst="rect">
            <a:avLst/>
          </a:prstGeom>
        </p:spPr>
        <p:txBody>
          <a:bodyPr wrap="none">
            <a:spAutoFit/>
          </a:bodyPr>
          <a:lstStyle/>
          <a:p>
            <a:pPr algn="ctr"/>
            <a:r>
              <a:rPr lang="en-US" altLang="zh-CN" sz="3199" b="1" dirty="0">
                <a:solidFill>
                  <a:schemeClr val="bg1">
                    <a:lumMod val="95000"/>
                  </a:schemeClr>
                </a:solidFill>
              </a:rPr>
              <a:t>01</a:t>
            </a:r>
            <a:r>
              <a:rPr lang="zh-CN" altLang="en-US" sz="3199" b="1" dirty="0">
                <a:solidFill>
                  <a:schemeClr val="bg1">
                    <a:lumMod val="95000"/>
                  </a:schemeClr>
                </a:solidFill>
              </a:rPr>
              <a:t> 关键字</a:t>
            </a:r>
            <a:endParaRPr lang="en-US" altLang="zh-CN" sz="3199" b="1" dirty="0">
              <a:solidFill>
                <a:schemeClr val="bg1">
                  <a:lumMod val="95000"/>
                </a:schemeClr>
              </a:solidFill>
            </a:endParaRPr>
          </a:p>
        </p:txBody>
      </p:sp>
      <p:sp>
        <p:nvSpPr>
          <p:cNvPr id="59" name="矩形 58"/>
          <p:cNvSpPr/>
          <p:nvPr/>
        </p:nvSpPr>
        <p:spPr>
          <a:xfrm>
            <a:off x="7443163" y="3408481"/>
            <a:ext cx="2399461" cy="584640"/>
          </a:xfrm>
          <a:prstGeom prst="rect">
            <a:avLst/>
          </a:prstGeom>
        </p:spPr>
        <p:txBody>
          <a:bodyPr wrap="none">
            <a:spAutoFit/>
          </a:bodyPr>
          <a:lstStyle/>
          <a:p>
            <a:pPr algn="ctr"/>
            <a:r>
              <a:rPr lang="en-US" altLang="zh-CN" sz="3199" b="1" dirty="0">
                <a:solidFill>
                  <a:schemeClr val="bg1"/>
                </a:solidFill>
              </a:rPr>
              <a:t>02</a:t>
            </a:r>
            <a:r>
              <a:rPr lang="zh-CN" altLang="en-US" sz="3199" b="1" dirty="0">
                <a:solidFill>
                  <a:schemeClr val="bg1"/>
                </a:solidFill>
              </a:rPr>
              <a:t> 关键文字</a:t>
            </a:r>
            <a:endParaRPr lang="en-US" altLang="zh-CN" sz="3199" b="1" dirty="0">
              <a:solidFill>
                <a:schemeClr val="bg1"/>
              </a:solidFill>
            </a:endParaRPr>
          </a:p>
        </p:txBody>
      </p:sp>
      <p:sp>
        <p:nvSpPr>
          <p:cNvPr id="60" name="矩形 59"/>
          <p:cNvSpPr/>
          <p:nvPr/>
        </p:nvSpPr>
        <p:spPr>
          <a:xfrm>
            <a:off x="7032891" y="4490468"/>
            <a:ext cx="3220008" cy="584640"/>
          </a:xfrm>
          <a:prstGeom prst="rect">
            <a:avLst/>
          </a:prstGeom>
        </p:spPr>
        <p:txBody>
          <a:bodyPr wrap="none">
            <a:spAutoFit/>
          </a:bodyPr>
          <a:lstStyle/>
          <a:p>
            <a:pPr algn="ctr"/>
            <a:r>
              <a:rPr lang="en-US" altLang="zh-CN" sz="3199" b="1" dirty="0">
                <a:solidFill>
                  <a:schemeClr val="bg1"/>
                </a:solidFill>
              </a:rPr>
              <a:t>03</a:t>
            </a:r>
            <a:r>
              <a:rPr lang="zh-CN" altLang="en-US" sz="3199" b="1" dirty="0">
                <a:solidFill>
                  <a:schemeClr val="bg1"/>
                </a:solidFill>
              </a:rPr>
              <a:t> 关键字关键字</a:t>
            </a:r>
            <a:endParaRPr lang="en-US" altLang="zh-CN" sz="3199" b="1" dirty="0">
              <a:solidFill>
                <a:schemeClr val="bg1"/>
              </a:solidFill>
            </a:endParaRPr>
          </a:p>
        </p:txBody>
      </p:sp>
      <p:sp>
        <p:nvSpPr>
          <p:cNvPr id="61" name="矩形 60"/>
          <p:cNvSpPr/>
          <p:nvPr/>
        </p:nvSpPr>
        <p:spPr>
          <a:xfrm>
            <a:off x="7032891" y="5532904"/>
            <a:ext cx="3220008" cy="584640"/>
          </a:xfrm>
          <a:prstGeom prst="rect">
            <a:avLst/>
          </a:prstGeom>
        </p:spPr>
        <p:txBody>
          <a:bodyPr wrap="none">
            <a:spAutoFit/>
          </a:bodyPr>
          <a:lstStyle/>
          <a:p>
            <a:pPr algn="ctr"/>
            <a:r>
              <a:rPr lang="en-US" altLang="zh-CN" sz="3199" b="1" dirty="0">
                <a:solidFill>
                  <a:schemeClr val="bg1"/>
                </a:solidFill>
              </a:rPr>
              <a:t>04</a:t>
            </a:r>
            <a:r>
              <a:rPr lang="zh-CN" altLang="en-US" sz="3199" b="1" dirty="0">
                <a:solidFill>
                  <a:schemeClr val="bg1"/>
                </a:solidFill>
              </a:rPr>
              <a:t> 关键字关键字</a:t>
            </a:r>
            <a:endParaRPr lang="en-US" altLang="zh-CN" sz="3199" b="1" dirty="0">
              <a:solidFill>
                <a:schemeClr val="bg1"/>
              </a:solidFill>
            </a:endParaRPr>
          </a:p>
        </p:txBody>
      </p:sp>
    </p:spTree>
    <p:extLst>
      <p:ext uri="{BB962C8B-B14F-4D97-AF65-F5344CB8AC3E}">
        <p14:creationId xmlns:p14="http://schemas.microsoft.com/office/powerpoint/2010/main" val="3069438139"/>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ppt_x"/>
                                          </p:val>
                                        </p:tav>
                                        <p:tav tm="100000">
                                          <p:val>
                                            <p:strVal val="#ppt_x"/>
                                          </p:val>
                                        </p:tav>
                                      </p:tavLst>
                                    </p:anim>
                                    <p:anim calcmode="lin" valueType="num">
                                      <p:cBhvr additive="base">
                                        <p:cTn id="16" dur="500" fill="hold"/>
                                        <p:tgtEl>
                                          <p:spTgt spid="5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ppt_x"/>
                                          </p:val>
                                        </p:tav>
                                        <p:tav tm="100000">
                                          <p:val>
                                            <p:strVal val="#ppt_x"/>
                                          </p:val>
                                        </p:tav>
                                      </p:tavLst>
                                    </p:anim>
                                    <p:anim calcmode="lin" valueType="num">
                                      <p:cBhvr additive="base">
                                        <p:cTn id="28" dur="500" fill="hold"/>
                                        <p:tgtEl>
                                          <p:spTgt spid="50"/>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2"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additive="base">
                                        <p:cTn id="32" dur="500" fill="hold"/>
                                        <p:tgtEl>
                                          <p:spTgt spid="58"/>
                                        </p:tgtEl>
                                        <p:attrNameLst>
                                          <p:attrName>ppt_x</p:attrName>
                                        </p:attrNameLst>
                                      </p:cBhvr>
                                      <p:tavLst>
                                        <p:tav tm="0">
                                          <p:val>
                                            <p:strVal val="1+#ppt_w/2"/>
                                          </p:val>
                                        </p:tav>
                                        <p:tav tm="100000">
                                          <p:val>
                                            <p:strVal val="#ppt_x"/>
                                          </p:val>
                                        </p:tav>
                                      </p:tavLst>
                                    </p:anim>
                                    <p:anim calcmode="lin" valueType="num">
                                      <p:cBhvr additive="base">
                                        <p:cTn id="33" dur="500" fill="hold"/>
                                        <p:tgtEl>
                                          <p:spTgt spid="5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250"/>
                                  </p:stCondLst>
                                  <p:childTnLst>
                                    <p:set>
                                      <p:cBhvr>
                                        <p:cTn id="35" dur="1" fill="hold">
                                          <p:stCondLst>
                                            <p:cond delay="0"/>
                                          </p:stCondLst>
                                        </p:cTn>
                                        <p:tgtEl>
                                          <p:spTgt spid="59"/>
                                        </p:tgtEl>
                                        <p:attrNameLst>
                                          <p:attrName>style.visibility</p:attrName>
                                        </p:attrNameLst>
                                      </p:cBhvr>
                                      <p:to>
                                        <p:strVal val="visible"/>
                                      </p:to>
                                    </p:set>
                                    <p:anim calcmode="lin" valueType="num">
                                      <p:cBhvr additive="base">
                                        <p:cTn id="36" dur="500" fill="hold"/>
                                        <p:tgtEl>
                                          <p:spTgt spid="59"/>
                                        </p:tgtEl>
                                        <p:attrNameLst>
                                          <p:attrName>ppt_x</p:attrName>
                                        </p:attrNameLst>
                                      </p:cBhvr>
                                      <p:tavLst>
                                        <p:tav tm="0">
                                          <p:val>
                                            <p:strVal val="1+#ppt_w/2"/>
                                          </p:val>
                                        </p:tav>
                                        <p:tav tm="100000">
                                          <p:val>
                                            <p:strVal val="#ppt_x"/>
                                          </p:val>
                                        </p:tav>
                                      </p:tavLst>
                                    </p:anim>
                                    <p:anim calcmode="lin" valueType="num">
                                      <p:cBhvr additive="base">
                                        <p:cTn id="37" dur="500" fill="hold"/>
                                        <p:tgtEl>
                                          <p:spTgt spid="59"/>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500"/>
                                  </p:stCondLst>
                                  <p:childTnLst>
                                    <p:set>
                                      <p:cBhvr>
                                        <p:cTn id="39" dur="1" fill="hold">
                                          <p:stCondLst>
                                            <p:cond delay="0"/>
                                          </p:stCondLst>
                                        </p:cTn>
                                        <p:tgtEl>
                                          <p:spTgt spid="60"/>
                                        </p:tgtEl>
                                        <p:attrNameLst>
                                          <p:attrName>style.visibility</p:attrName>
                                        </p:attrNameLst>
                                      </p:cBhvr>
                                      <p:to>
                                        <p:strVal val="visible"/>
                                      </p:to>
                                    </p:set>
                                    <p:anim calcmode="lin" valueType="num">
                                      <p:cBhvr additive="base">
                                        <p:cTn id="40" dur="500" fill="hold"/>
                                        <p:tgtEl>
                                          <p:spTgt spid="60"/>
                                        </p:tgtEl>
                                        <p:attrNameLst>
                                          <p:attrName>ppt_x</p:attrName>
                                        </p:attrNameLst>
                                      </p:cBhvr>
                                      <p:tavLst>
                                        <p:tav tm="0">
                                          <p:val>
                                            <p:strVal val="1+#ppt_w/2"/>
                                          </p:val>
                                        </p:tav>
                                        <p:tav tm="100000">
                                          <p:val>
                                            <p:strVal val="#ppt_x"/>
                                          </p:val>
                                        </p:tav>
                                      </p:tavLst>
                                    </p:anim>
                                    <p:anim calcmode="lin" valueType="num">
                                      <p:cBhvr additive="base">
                                        <p:cTn id="41" dur="500" fill="hold"/>
                                        <p:tgtEl>
                                          <p:spTgt spid="60"/>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750"/>
                                  </p:stCondLst>
                                  <p:childTnLst>
                                    <p:set>
                                      <p:cBhvr>
                                        <p:cTn id="43" dur="1" fill="hold">
                                          <p:stCondLst>
                                            <p:cond delay="0"/>
                                          </p:stCondLst>
                                        </p:cTn>
                                        <p:tgtEl>
                                          <p:spTgt spid="61"/>
                                        </p:tgtEl>
                                        <p:attrNameLst>
                                          <p:attrName>style.visibility</p:attrName>
                                        </p:attrNameLst>
                                      </p:cBhvr>
                                      <p:to>
                                        <p:strVal val="visible"/>
                                      </p:to>
                                    </p:set>
                                    <p:anim calcmode="lin" valueType="num">
                                      <p:cBhvr additive="base">
                                        <p:cTn id="44" dur="500" fill="hold"/>
                                        <p:tgtEl>
                                          <p:spTgt spid="61"/>
                                        </p:tgtEl>
                                        <p:attrNameLst>
                                          <p:attrName>ppt_x</p:attrName>
                                        </p:attrNameLst>
                                      </p:cBhvr>
                                      <p:tavLst>
                                        <p:tav tm="0">
                                          <p:val>
                                            <p:strVal val="1+#ppt_w/2"/>
                                          </p:val>
                                        </p:tav>
                                        <p:tav tm="100000">
                                          <p:val>
                                            <p:strVal val="#ppt_x"/>
                                          </p:val>
                                        </p:tav>
                                      </p:tavLst>
                                    </p:anim>
                                    <p:anim calcmode="lin" valueType="num">
                                      <p:cBhvr additive="base">
                                        <p:cTn id="45" dur="500" fill="hold"/>
                                        <p:tgtEl>
                                          <p:spTgt spid="61"/>
                                        </p:tgtEl>
                                        <p:attrNameLst>
                                          <p:attrName>ppt_y</p:attrName>
                                        </p:attrNameLst>
                                      </p:cBhvr>
                                      <p:tavLst>
                                        <p:tav tm="0">
                                          <p:val>
                                            <p:strVal val="#ppt_y"/>
                                          </p:val>
                                        </p:tav>
                                        <p:tav tm="100000">
                                          <p:val>
                                            <p:strVal val="#ppt_y"/>
                                          </p:val>
                                        </p:tav>
                                      </p:tavLst>
                                    </p:anim>
                                  </p:childTnLst>
                                </p:cTn>
                              </p:par>
                            </p:childTnLst>
                          </p:cTn>
                        </p:par>
                        <p:par>
                          <p:cTn id="46" fill="hold">
                            <p:stCondLst>
                              <p:cond delay="2250"/>
                            </p:stCondLst>
                            <p:childTnLst>
                              <p:par>
                                <p:cTn id="47" presetID="42" presetClass="entr" presetSubtype="0"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0" grpId="0" animBg="1"/>
      <p:bldP spid="51" grpId="0" animBg="1"/>
      <p:bldP spid="52" grpId="0" animBg="1"/>
      <p:bldP spid="53" grpId="0" animBg="1"/>
      <p:bldP spid="54" grpId="0" animBg="1"/>
      <p:bldP spid="58" grpId="0"/>
      <p:bldP spid="59" grpId="0"/>
      <p:bldP spid="60" grpId="0"/>
      <p:bldP spid="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17554" y="333373"/>
            <a:ext cx="3383593" cy="523099"/>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t>不足之处</a:t>
            </a:r>
          </a:p>
        </p:txBody>
      </p:sp>
      <p:grpSp>
        <p:nvGrpSpPr>
          <p:cNvPr id="46" name="组合 45"/>
          <p:cNvGrpSpPr/>
          <p:nvPr/>
        </p:nvGrpSpPr>
        <p:grpSpPr>
          <a:xfrm>
            <a:off x="762246" y="2732539"/>
            <a:ext cx="1769555" cy="1880154"/>
            <a:chOff x="395537" y="2426415"/>
            <a:chExt cx="1327474" cy="1410442"/>
          </a:xfrm>
          <a:solidFill>
            <a:srgbClr val="C00000"/>
          </a:solidFill>
        </p:grpSpPr>
        <p:sp>
          <p:nvSpPr>
            <p:cNvPr id="47" name="六边形 46"/>
            <p:cNvSpPr/>
            <p:nvPr/>
          </p:nvSpPr>
          <p:spPr>
            <a:xfrm rot="16200000">
              <a:off x="354053" y="2467899"/>
              <a:ext cx="1410442" cy="1327474"/>
            </a:xfrm>
            <a:prstGeom prst="hexagon">
              <a:avLst/>
            </a:prstGeom>
            <a:solidFill>
              <a:schemeClr val="accent1">
                <a:lumMod val="75000"/>
              </a:schemeClr>
            </a:solidFill>
            <a:ln w="15875" cap="rnd" cmpd="sng" algn="ctr">
              <a:noFill/>
              <a:prstDash val="solid"/>
            </a:ln>
            <a:effectLst/>
          </p:spPr>
          <p:txBody>
            <a:bodyPr rtlCol="0" anchor="ctr"/>
            <a:lstStyle/>
            <a:p>
              <a:pPr algn="ctr" defTabSz="1218926">
                <a:defRPr/>
              </a:pPr>
              <a:endParaRPr lang="zh-CN" altLang="en-US" sz="3199" kern="0">
                <a:solidFill>
                  <a:prstClr val="white"/>
                </a:solidFill>
                <a:latin typeface="+mj-ea"/>
                <a:ea typeface="+mj-ea"/>
              </a:endParaRPr>
            </a:p>
          </p:txBody>
        </p:sp>
        <p:sp>
          <p:nvSpPr>
            <p:cNvPr id="48" name="TextBox 28"/>
            <p:cNvSpPr txBox="1"/>
            <p:nvPr/>
          </p:nvSpPr>
          <p:spPr>
            <a:xfrm>
              <a:off x="576707" y="2931581"/>
              <a:ext cx="906739" cy="377075"/>
            </a:xfrm>
            <a:prstGeom prst="rect">
              <a:avLst/>
            </a:prstGeom>
            <a:noFill/>
            <a:ln>
              <a:noFill/>
            </a:ln>
          </p:spPr>
          <p:txBody>
            <a:bodyPr wrap="none" rtlCol="0">
              <a:spAutoFit/>
            </a:bodyPr>
            <a:lstStyle/>
            <a:p>
              <a:pPr defTabSz="1218926">
                <a:defRPr/>
              </a:pPr>
              <a:r>
                <a:rPr lang="zh-CN" altLang="en-US" sz="2666" b="1" kern="0" dirty="0">
                  <a:solidFill>
                    <a:prstClr val="white"/>
                  </a:solidFill>
                  <a:latin typeface="+mj-ea"/>
                  <a:ea typeface="+mj-ea"/>
                </a:rPr>
                <a:t>关键词</a:t>
              </a:r>
            </a:p>
          </p:txBody>
        </p:sp>
      </p:grpSp>
      <p:sp>
        <p:nvSpPr>
          <p:cNvPr id="49" name="等腰三角形 48"/>
          <p:cNvSpPr/>
          <p:nvPr/>
        </p:nvSpPr>
        <p:spPr>
          <a:xfrm rot="5400000">
            <a:off x="2638870" y="3576630"/>
            <a:ext cx="299819" cy="258464"/>
          </a:xfrm>
          <a:prstGeom prst="triangle">
            <a:avLst/>
          </a:prstGeom>
          <a:solidFill>
            <a:schemeClr val="accent1">
              <a:lumMod val="75000"/>
            </a:schemeClr>
          </a:solidFill>
          <a:ln w="25400" cap="flat" cmpd="sng" algn="ctr">
            <a:noFill/>
            <a:prstDash val="solid"/>
          </a:ln>
          <a:effectLst/>
        </p:spPr>
        <p:txBody>
          <a:bodyPr rtlCol="0" anchor="ctr"/>
          <a:lstStyle/>
          <a:p>
            <a:pPr algn="ctr" defTabSz="1218926">
              <a:defRPr/>
            </a:pPr>
            <a:endParaRPr lang="zh-CN" altLang="en-US" sz="3199" kern="0">
              <a:solidFill>
                <a:prstClr val="black">
                  <a:lumMod val="95000"/>
                  <a:lumOff val="5000"/>
                </a:prstClr>
              </a:solidFill>
              <a:latin typeface="+mj-ea"/>
              <a:ea typeface="+mj-ea"/>
            </a:endParaRPr>
          </a:p>
        </p:txBody>
      </p:sp>
      <p:sp>
        <p:nvSpPr>
          <p:cNvPr id="50" name="等腰三角形 49"/>
          <p:cNvSpPr/>
          <p:nvPr/>
        </p:nvSpPr>
        <p:spPr>
          <a:xfrm rot="5400000">
            <a:off x="2956336" y="3572275"/>
            <a:ext cx="299819" cy="258464"/>
          </a:xfrm>
          <a:prstGeom prst="triangle">
            <a:avLst/>
          </a:prstGeom>
          <a:solidFill>
            <a:schemeClr val="accent1">
              <a:lumMod val="75000"/>
            </a:schemeClr>
          </a:solidFill>
          <a:ln w="25400" cap="flat" cmpd="sng" algn="ctr">
            <a:noFill/>
            <a:prstDash val="solid"/>
          </a:ln>
          <a:effectLst/>
        </p:spPr>
        <p:txBody>
          <a:bodyPr rtlCol="0" anchor="ctr"/>
          <a:lstStyle/>
          <a:p>
            <a:pPr algn="ctr" defTabSz="1218926">
              <a:defRPr/>
            </a:pPr>
            <a:endParaRPr lang="zh-CN" altLang="en-US" sz="3199" kern="0">
              <a:solidFill>
                <a:prstClr val="black">
                  <a:lumMod val="95000"/>
                  <a:lumOff val="5000"/>
                </a:prstClr>
              </a:solidFill>
              <a:latin typeface="+mj-ea"/>
              <a:ea typeface="+mj-ea"/>
            </a:endParaRPr>
          </a:p>
        </p:txBody>
      </p:sp>
      <p:sp>
        <p:nvSpPr>
          <p:cNvPr id="51" name="六边形 50"/>
          <p:cNvSpPr/>
          <p:nvPr/>
        </p:nvSpPr>
        <p:spPr>
          <a:xfrm rot="16200000">
            <a:off x="3236946" y="1800844"/>
            <a:ext cx="3977524" cy="3743550"/>
          </a:xfrm>
          <a:prstGeom prst="hexagon">
            <a:avLst/>
          </a:prstGeom>
          <a:blipFill dpi="0" rotWithShape="1">
            <a:blip r:embed="rId3" cstate="print">
              <a:extLst>
                <a:ext uri="{28A0092B-C50C-407E-A947-70E740481C1C}">
                  <a14:useLocalDpi xmlns:a14="http://schemas.microsoft.com/office/drawing/2010/main" val="0"/>
                </a:ext>
              </a:extLst>
            </a:blip>
            <a:srcRect/>
            <a:stretch>
              <a:fillRect/>
            </a:stretch>
          </a:blipFill>
          <a:ln w="15875" cap="rnd" cmpd="sng" algn="ctr">
            <a:solidFill>
              <a:srgbClr val="DDDDDD"/>
            </a:solidFill>
            <a:prstDash val="solid"/>
          </a:ln>
          <a:effectLst/>
        </p:spPr>
        <p:txBody>
          <a:bodyPr rtlCol="0" anchor="ctr"/>
          <a:lstStyle/>
          <a:p>
            <a:pPr algn="ctr" defTabSz="1218926">
              <a:defRPr/>
            </a:pPr>
            <a:endParaRPr lang="zh-CN" altLang="en-US" sz="3199" kern="0">
              <a:solidFill>
                <a:prstClr val="black">
                  <a:lumMod val="95000"/>
                  <a:lumOff val="5000"/>
                </a:prstClr>
              </a:solidFill>
              <a:latin typeface="+mj-ea"/>
              <a:ea typeface="+mj-ea"/>
            </a:endParaRPr>
          </a:p>
        </p:txBody>
      </p:sp>
      <p:sp>
        <p:nvSpPr>
          <p:cNvPr id="52" name="六边形 51"/>
          <p:cNvSpPr/>
          <p:nvPr/>
        </p:nvSpPr>
        <p:spPr>
          <a:xfrm rot="16200000">
            <a:off x="5818369" y="1610655"/>
            <a:ext cx="1062909" cy="1000384"/>
          </a:xfrm>
          <a:prstGeom prst="hexagon">
            <a:avLst/>
          </a:prstGeom>
          <a:solidFill>
            <a:schemeClr val="accent1">
              <a:lumMod val="75000"/>
            </a:schemeClr>
          </a:solidFill>
          <a:ln w="15875" cap="rnd" cmpd="sng" algn="ctr">
            <a:noFill/>
            <a:prstDash val="solid"/>
          </a:ln>
          <a:effectLst/>
        </p:spPr>
        <p:txBody>
          <a:bodyPr rtlCol="0" anchor="ctr"/>
          <a:lstStyle/>
          <a:p>
            <a:pPr algn="ctr" defTabSz="1218926">
              <a:defRPr/>
            </a:pPr>
            <a:endParaRPr lang="zh-CN" altLang="en-US" sz="3199" kern="0">
              <a:solidFill>
                <a:prstClr val="black">
                  <a:lumMod val="95000"/>
                  <a:lumOff val="5000"/>
                </a:prstClr>
              </a:solidFill>
              <a:latin typeface="+mj-ea"/>
              <a:ea typeface="+mj-ea"/>
            </a:endParaRPr>
          </a:p>
        </p:txBody>
      </p:sp>
      <p:sp>
        <p:nvSpPr>
          <p:cNvPr id="53" name="TextBox 33"/>
          <p:cNvSpPr txBox="1"/>
          <p:nvPr/>
        </p:nvSpPr>
        <p:spPr>
          <a:xfrm>
            <a:off x="5924597" y="1759761"/>
            <a:ext cx="732723" cy="748622"/>
          </a:xfrm>
          <a:prstGeom prst="rect">
            <a:avLst/>
          </a:prstGeom>
          <a:noFill/>
        </p:spPr>
        <p:txBody>
          <a:bodyPr wrap="none" rtlCol="0">
            <a:spAutoFit/>
          </a:bodyPr>
          <a:lstStyle/>
          <a:p>
            <a:r>
              <a:rPr lang="en-US" altLang="zh-CN" sz="4266" dirty="0">
                <a:solidFill>
                  <a:prstClr val="white"/>
                </a:solidFill>
                <a:latin typeface="+mj-ea"/>
                <a:ea typeface="+mj-ea"/>
              </a:rPr>
              <a:t>01</a:t>
            </a:r>
            <a:endParaRPr lang="zh-CN" altLang="en-US" sz="4266" dirty="0">
              <a:solidFill>
                <a:prstClr val="white"/>
              </a:solidFill>
              <a:latin typeface="+mj-ea"/>
              <a:ea typeface="+mj-ea"/>
            </a:endParaRPr>
          </a:p>
        </p:txBody>
      </p:sp>
      <p:sp>
        <p:nvSpPr>
          <p:cNvPr id="54" name="六边形 53"/>
          <p:cNvSpPr/>
          <p:nvPr/>
        </p:nvSpPr>
        <p:spPr>
          <a:xfrm rot="16200000">
            <a:off x="6566028" y="3172422"/>
            <a:ext cx="1062909" cy="1000384"/>
          </a:xfrm>
          <a:prstGeom prst="hexagon">
            <a:avLst/>
          </a:prstGeom>
          <a:solidFill>
            <a:schemeClr val="accent1">
              <a:lumMod val="75000"/>
            </a:schemeClr>
          </a:solidFill>
          <a:ln w="15875" cap="rnd" cmpd="sng" algn="ctr">
            <a:noFill/>
            <a:prstDash val="solid"/>
          </a:ln>
          <a:effectLst/>
        </p:spPr>
        <p:txBody>
          <a:bodyPr rtlCol="0" anchor="ctr"/>
          <a:lstStyle/>
          <a:p>
            <a:pPr algn="ctr" defTabSz="1218926">
              <a:defRPr/>
            </a:pPr>
            <a:endParaRPr lang="zh-CN" altLang="en-US" sz="3199" kern="0">
              <a:solidFill>
                <a:prstClr val="black">
                  <a:lumMod val="95000"/>
                  <a:lumOff val="5000"/>
                </a:prstClr>
              </a:solidFill>
              <a:latin typeface="+mj-ea"/>
              <a:ea typeface="+mj-ea"/>
            </a:endParaRPr>
          </a:p>
        </p:txBody>
      </p:sp>
      <p:sp>
        <p:nvSpPr>
          <p:cNvPr id="55" name="TextBox 35"/>
          <p:cNvSpPr txBox="1"/>
          <p:nvPr/>
        </p:nvSpPr>
        <p:spPr>
          <a:xfrm>
            <a:off x="6672256" y="3321527"/>
            <a:ext cx="732723" cy="748622"/>
          </a:xfrm>
          <a:prstGeom prst="rect">
            <a:avLst/>
          </a:prstGeom>
          <a:noFill/>
        </p:spPr>
        <p:txBody>
          <a:bodyPr wrap="none" rtlCol="0">
            <a:spAutoFit/>
          </a:bodyPr>
          <a:lstStyle/>
          <a:p>
            <a:r>
              <a:rPr lang="en-US" altLang="zh-CN" sz="4266" dirty="0">
                <a:solidFill>
                  <a:prstClr val="white"/>
                </a:solidFill>
                <a:latin typeface="+mj-ea"/>
                <a:ea typeface="+mj-ea"/>
              </a:rPr>
              <a:t>02</a:t>
            </a:r>
            <a:endParaRPr lang="zh-CN" altLang="en-US" sz="4266" dirty="0">
              <a:solidFill>
                <a:prstClr val="white"/>
              </a:solidFill>
              <a:latin typeface="+mj-ea"/>
              <a:ea typeface="+mj-ea"/>
            </a:endParaRPr>
          </a:p>
        </p:txBody>
      </p:sp>
      <p:sp>
        <p:nvSpPr>
          <p:cNvPr id="56" name="六边形 55"/>
          <p:cNvSpPr/>
          <p:nvPr/>
        </p:nvSpPr>
        <p:spPr>
          <a:xfrm rot="16200000">
            <a:off x="5894899" y="4855739"/>
            <a:ext cx="1062909" cy="1000384"/>
          </a:xfrm>
          <a:prstGeom prst="hexagon">
            <a:avLst/>
          </a:prstGeom>
          <a:solidFill>
            <a:schemeClr val="accent1">
              <a:lumMod val="75000"/>
            </a:schemeClr>
          </a:solidFill>
          <a:ln w="15875" cap="rnd" cmpd="sng" algn="ctr">
            <a:noFill/>
            <a:prstDash val="solid"/>
          </a:ln>
          <a:effectLst/>
        </p:spPr>
        <p:txBody>
          <a:bodyPr rtlCol="0" anchor="ctr"/>
          <a:lstStyle/>
          <a:p>
            <a:pPr algn="ctr" defTabSz="1218926">
              <a:defRPr/>
            </a:pPr>
            <a:endParaRPr lang="zh-CN" altLang="en-US" sz="3199" kern="0">
              <a:solidFill>
                <a:prstClr val="black">
                  <a:lumMod val="95000"/>
                  <a:lumOff val="5000"/>
                </a:prstClr>
              </a:solidFill>
              <a:latin typeface="+mj-ea"/>
              <a:ea typeface="+mj-ea"/>
            </a:endParaRPr>
          </a:p>
        </p:txBody>
      </p:sp>
      <p:sp>
        <p:nvSpPr>
          <p:cNvPr id="57" name="TextBox 37"/>
          <p:cNvSpPr txBox="1"/>
          <p:nvPr/>
        </p:nvSpPr>
        <p:spPr>
          <a:xfrm>
            <a:off x="6001127" y="5004846"/>
            <a:ext cx="732723" cy="748622"/>
          </a:xfrm>
          <a:prstGeom prst="rect">
            <a:avLst/>
          </a:prstGeom>
          <a:noFill/>
        </p:spPr>
        <p:txBody>
          <a:bodyPr wrap="none" rtlCol="0">
            <a:spAutoFit/>
          </a:bodyPr>
          <a:lstStyle/>
          <a:p>
            <a:r>
              <a:rPr lang="en-US" altLang="zh-CN" sz="4266" dirty="0">
                <a:solidFill>
                  <a:prstClr val="white"/>
                </a:solidFill>
                <a:latin typeface="+mj-ea"/>
                <a:ea typeface="+mj-ea"/>
              </a:rPr>
              <a:t>03</a:t>
            </a:r>
            <a:endParaRPr lang="zh-CN" altLang="en-US" sz="4266" dirty="0">
              <a:solidFill>
                <a:prstClr val="white"/>
              </a:solidFill>
              <a:latin typeface="+mj-ea"/>
              <a:ea typeface="+mj-ea"/>
            </a:endParaRPr>
          </a:p>
        </p:txBody>
      </p:sp>
      <p:sp>
        <p:nvSpPr>
          <p:cNvPr id="58" name="TextBox 38"/>
          <p:cNvSpPr txBox="1"/>
          <p:nvPr/>
        </p:nvSpPr>
        <p:spPr bwMode="auto">
          <a:xfrm>
            <a:off x="7215930" y="1387419"/>
            <a:ext cx="3777864" cy="1200051"/>
          </a:xfrm>
          <a:prstGeom prst="rect">
            <a:avLst/>
          </a:prstGeom>
          <a:noFill/>
        </p:spPr>
        <p:txBody>
          <a:bodyPr wrap="square">
            <a:spAutoFit/>
          </a:bodyPr>
          <a:lstStyle/>
          <a:p>
            <a:pPr defTabSz="1218926">
              <a:lnSpc>
                <a:spcPct val="150000"/>
              </a:lnSpc>
              <a:defRPr/>
            </a:pPr>
            <a:r>
              <a:rPr lang="zh-CN" altLang="en-US" sz="1600" kern="0" dirty="0">
                <a:solidFill>
                  <a:schemeClr val="tx1">
                    <a:lumMod val="95000"/>
                    <a:lumOff val="5000"/>
                  </a:schemeClr>
                </a:solidFill>
                <a:latin typeface="+mj-ea"/>
                <a:ea typeface="+mj-ea"/>
              </a:rPr>
              <a:t>这里输入简单的文字概述这里输入简单文字概述简单的文字概述这里输入简单的文字概述这里输入简单</a:t>
            </a:r>
          </a:p>
        </p:txBody>
      </p:sp>
      <p:sp>
        <p:nvSpPr>
          <p:cNvPr id="59" name="TextBox 39"/>
          <p:cNvSpPr txBox="1"/>
          <p:nvPr/>
        </p:nvSpPr>
        <p:spPr bwMode="auto">
          <a:xfrm>
            <a:off x="7887850" y="3008328"/>
            <a:ext cx="3777864" cy="1200051"/>
          </a:xfrm>
          <a:prstGeom prst="rect">
            <a:avLst/>
          </a:prstGeom>
          <a:noFill/>
        </p:spPr>
        <p:txBody>
          <a:bodyPr wrap="square">
            <a:spAutoFit/>
          </a:bodyPr>
          <a:lstStyle/>
          <a:p>
            <a:pPr defTabSz="1218926">
              <a:lnSpc>
                <a:spcPct val="150000"/>
              </a:lnSpc>
              <a:defRPr/>
            </a:pPr>
            <a:r>
              <a:rPr lang="zh-CN" altLang="en-US" sz="1600" kern="0" dirty="0">
                <a:solidFill>
                  <a:schemeClr val="tx1">
                    <a:lumMod val="95000"/>
                    <a:lumOff val="5000"/>
                  </a:schemeClr>
                </a:solidFill>
                <a:latin typeface="+mj-ea"/>
                <a:ea typeface="+mj-ea"/>
              </a:rPr>
              <a:t>这里输入简单的文字概述这里输入简单文字概述简单的文字概述这里输入简单的文字概述这里输入简单</a:t>
            </a:r>
          </a:p>
        </p:txBody>
      </p:sp>
      <p:sp>
        <p:nvSpPr>
          <p:cNvPr id="60" name="TextBox 40"/>
          <p:cNvSpPr txBox="1"/>
          <p:nvPr/>
        </p:nvSpPr>
        <p:spPr bwMode="auto">
          <a:xfrm>
            <a:off x="7215930" y="4747014"/>
            <a:ext cx="3777864" cy="1200051"/>
          </a:xfrm>
          <a:prstGeom prst="rect">
            <a:avLst/>
          </a:prstGeom>
          <a:noFill/>
        </p:spPr>
        <p:txBody>
          <a:bodyPr wrap="square">
            <a:spAutoFit/>
          </a:bodyPr>
          <a:lstStyle/>
          <a:p>
            <a:pPr defTabSz="1218926">
              <a:lnSpc>
                <a:spcPct val="150000"/>
              </a:lnSpc>
              <a:defRPr/>
            </a:pPr>
            <a:r>
              <a:rPr lang="zh-CN" altLang="en-US" sz="1600" kern="0" dirty="0">
                <a:solidFill>
                  <a:schemeClr val="tx1">
                    <a:lumMod val="95000"/>
                    <a:lumOff val="5000"/>
                  </a:schemeClr>
                </a:solidFill>
                <a:latin typeface="+mj-ea"/>
                <a:ea typeface="+mj-ea"/>
              </a:rPr>
              <a:t>这里输入简单的文字概述这里输入简单文字概述简单的文字概述这里输入简单的文字概述这里输入简单</a:t>
            </a:r>
          </a:p>
        </p:txBody>
      </p:sp>
    </p:spTree>
    <p:extLst>
      <p:ext uri="{BB962C8B-B14F-4D97-AF65-F5344CB8AC3E}">
        <p14:creationId xmlns:p14="http://schemas.microsoft.com/office/powerpoint/2010/main" val="1929560069"/>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1000" fill="hold"/>
                                        <p:tgtEl>
                                          <p:spTgt spid="46"/>
                                        </p:tgtEl>
                                        <p:attrNameLst>
                                          <p:attrName>ppt_w</p:attrName>
                                        </p:attrNameLst>
                                      </p:cBhvr>
                                      <p:tavLst>
                                        <p:tav tm="0">
                                          <p:val>
                                            <p:fltVal val="0"/>
                                          </p:val>
                                        </p:tav>
                                        <p:tav tm="100000">
                                          <p:val>
                                            <p:strVal val="#ppt_w"/>
                                          </p:val>
                                        </p:tav>
                                      </p:tavLst>
                                    </p:anim>
                                    <p:anim calcmode="lin" valueType="num">
                                      <p:cBhvr>
                                        <p:cTn id="12" dur="1000" fill="hold"/>
                                        <p:tgtEl>
                                          <p:spTgt spid="46"/>
                                        </p:tgtEl>
                                        <p:attrNameLst>
                                          <p:attrName>ppt_h</p:attrName>
                                        </p:attrNameLst>
                                      </p:cBhvr>
                                      <p:tavLst>
                                        <p:tav tm="0">
                                          <p:val>
                                            <p:fltVal val="0"/>
                                          </p:val>
                                        </p:tav>
                                        <p:tav tm="100000">
                                          <p:val>
                                            <p:strVal val="#ppt_h"/>
                                          </p:val>
                                        </p:tav>
                                      </p:tavLst>
                                    </p:anim>
                                    <p:anim calcmode="lin" valueType="num">
                                      <p:cBhvr>
                                        <p:cTn id="13" dur="1000" fill="hold"/>
                                        <p:tgtEl>
                                          <p:spTgt spid="46"/>
                                        </p:tgtEl>
                                        <p:attrNameLst>
                                          <p:attrName>style.rotation</p:attrName>
                                        </p:attrNameLst>
                                      </p:cBhvr>
                                      <p:tavLst>
                                        <p:tav tm="0">
                                          <p:val>
                                            <p:fltVal val="90"/>
                                          </p:val>
                                        </p:tav>
                                        <p:tav tm="100000">
                                          <p:val>
                                            <p:fltVal val="0"/>
                                          </p:val>
                                        </p:tav>
                                      </p:tavLst>
                                    </p:anim>
                                    <p:animEffect transition="in" filter="fade">
                                      <p:cBhvr>
                                        <p:cTn id="14" dur="1000"/>
                                        <p:tgtEl>
                                          <p:spTgt spid="46"/>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left)">
                                      <p:cBhvr>
                                        <p:cTn id="18" dur="500"/>
                                        <p:tgtEl>
                                          <p:spTgt spid="49"/>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left)">
                                      <p:cBhvr>
                                        <p:cTn id="22" dur="500"/>
                                        <p:tgtEl>
                                          <p:spTgt spid="50"/>
                                        </p:tgtEl>
                                      </p:cBhvr>
                                    </p:animEffect>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p:cTn id="26" dur="500" fill="hold"/>
                                        <p:tgtEl>
                                          <p:spTgt spid="51"/>
                                        </p:tgtEl>
                                        <p:attrNameLst>
                                          <p:attrName>ppt_w</p:attrName>
                                        </p:attrNameLst>
                                      </p:cBhvr>
                                      <p:tavLst>
                                        <p:tav tm="0">
                                          <p:val>
                                            <p:fltVal val="0"/>
                                          </p:val>
                                        </p:tav>
                                        <p:tav tm="100000">
                                          <p:val>
                                            <p:strVal val="#ppt_w"/>
                                          </p:val>
                                        </p:tav>
                                      </p:tavLst>
                                    </p:anim>
                                    <p:anim calcmode="lin" valueType="num">
                                      <p:cBhvr>
                                        <p:cTn id="27" dur="500" fill="hold"/>
                                        <p:tgtEl>
                                          <p:spTgt spid="51"/>
                                        </p:tgtEl>
                                        <p:attrNameLst>
                                          <p:attrName>ppt_h</p:attrName>
                                        </p:attrNameLst>
                                      </p:cBhvr>
                                      <p:tavLst>
                                        <p:tav tm="0">
                                          <p:val>
                                            <p:fltVal val="0"/>
                                          </p:val>
                                        </p:tav>
                                        <p:tav tm="100000">
                                          <p:val>
                                            <p:strVal val="#ppt_h"/>
                                          </p:val>
                                        </p:tav>
                                      </p:tavLst>
                                    </p:anim>
                                    <p:animEffect transition="in" filter="fade">
                                      <p:cBhvr>
                                        <p:cTn id="28" dur="500"/>
                                        <p:tgtEl>
                                          <p:spTgt spid="51"/>
                                        </p:tgtEl>
                                      </p:cBhvr>
                                    </p:animEffect>
                                  </p:childTnLst>
                                </p:cTn>
                              </p:par>
                            </p:childTnLst>
                          </p:cTn>
                        </p:par>
                        <p:par>
                          <p:cTn id="29" fill="hold">
                            <p:stCondLst>
                              <p:cond delay="3000"/>
                            </p:stCondLst>
                            <p:childTnLst>
                              <p:par>
                                <p:cTn id="30" presetID="2" presetClass="entr" presetSubtype="8" fill="hold" grpId="0" nodeType="after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additive="base">
                                        <p:cTn id="32" dur="500" fill="hold"/>
                                        <p:tgtEl>
                                          <p:spTgt spid="52"/>
                                        </p:tgtEl>
                                        <p:attrNameLst>
                                          <p:attrName>ppt_x</p:attrName>
                                        </p:attrNameLst>
                                      </p:cBhvr>
                                      <p:tavLst>
                                        <p:tav tm="0">
                                          <p:val>
                                            <p:strVal val="0-#ppt_w/2"/>
                                          </p:val>
                                        </p:tav>
                                        <p:tav tm="100000">
                                          <p:val>
                                            <p:strVal val="#ppt_x"/>
                                          </p:val>
                                        </p:tav>
                                      </p:tavLst>
                                    </p:anim>
                                    <p:anim calcmode="lin" valueType="num">
                                      <p:cBhvr additive="base">
                                        <p:cTn id="33" dur="500" fill="hold"/>
                                        <p:tgtEl>
                                          <p:spTgt spid="52"/>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 calcmode="lin" valueType="num">
                                      <p:cBhvr additive="base">
                                        <p:cTn id="36" dur="500" fill="hold"/>
                                        <p:tgtEl>
                                          <p:spTgt spid="53"/>
                                        </p:tgtEl>
                                        <p:attrNameLst>
                                          <p:attrName>ppt_x</p:attrName>
                                        </p:attrNameLst>
                                      </p:cBhvr>
                                      <p:tavLst>
                                        <p:tav tm="0">
                                          <p:val>
                                            <p:strVal val="0-#ppt_w/2"/>
                                          </p:val>
                                        </p:tav>
                                        <p:tav tm="100000">
                                          <p:val>
                                            <p:strVal val="#ppt_x"/>
                                          </p:val>
                                        </p:tav>
                                      </p:tavLst>
                                    </p:anim>
                                    <p:anim calcmode="lin" valueType="num">
                                      <p:cBhvr additive="base">
                                        <p:cTn id="37" dur="500" fill="hold"/>
                                        <p:tgtEl>
                                          <p:spTgt spid="53"/>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1000"/>
                                        <p:tgtEl>
                                          <p:spTgt spid="58"/>
                                        </p:tgtEl>
                                      </p:cBhvr>
                                    </p:animEffect>
                                    <p:anim calcmode="lin" valueType="num">
                                      <p:cBhvr>
                                        <p:cTn id="42" dur="1000" fill="hold"/>
                                        <p:tgtEl>
                                          <p:spTgt spid="58"/>
                                        </p:tgtEl>
                                        <p:attrNameLst>
                                          <p:attrName>ppt_x</p:attrName>
                                        </p:attrNameLst>
                                      </p:cBhvr>
                                      <p:tavLst>
                                        <p:tav tm="0">
                                          <p:val>
                                            <p:strVal val="#ppt_x"/>
                                          </p:val>
                                        </p:tav>
                                        <p:tav tm="100000">
                                          <p:val>
                                            <p:strVal val="#ppt_x"/>
                                          </p:val>
                                        </p:tav>
                                      </p:tavLst>
                                    </p:anim>
                                    <p:anim calcmode="lin" valueType="num">
                                      <p:cBhvr>
                                        <p:cTn id="43" dur="1000" fill="hold"/>
                                        <p:tgtEl>
                                          <p:spTgt spid="58"/>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2" presetClass="entr" presetSubtype="8" fill="hold" grpId="0" nodeType="after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additive="base">
                                        <p:cTn id="47" dur="500" fill="hold"/>
                                        <p:tgtEl>
                                          <p:spTgt spid="55"/>
                                        </p:tgtEl>
                                        <p:attrNameLst>
                                          <p:attrName>ppt_x</p:attrName>
                                        </p:attrNameLst>
                                      </p:cBhvr>
                                      <p:tavLst>
                                        <p:tav tm="0">
                                          <p:val>
                                            <p:strVal val="0-#ppt_w/2"/>
                                          </p:val>
                                        </p:tav>
                                        <p:tav tm="100000">
                                          <p:val>
                                            <p:strVal val="#ppt_x"/>
                                          </p:val>
                                        </p:tav>
                                      </p:tavLst>
                                    </p:anim>
                                    <p:anim calcmode="lin" valueType="num">
                                      <p:cBhvr additive="base">
                                        <p:cTn id="48" dur="500" fill="hold"/>
                                        <p:tgtEl>
                                          <p:spTgt spid="55"/>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anim calcmode="lin" valueType="num">
                                      <p:cBhvr additive="base">
                                        <p:cTn id="51" dur="500" fill="hold"/>
                                        <p:tgtEl>
                                          <p:spTgt spid="54"/>
                                        </p:tgtEl>
                                        <p:attrNameLst>
                                          <p:attrName>ppt_x</p:attrName>
                                        </p:attrNameLst>
                                      </p:cBhvr>
                                      <p:tavLst>
                                        <p:tav tm="0">
                                          <p:val>
                                            <p:strVal val="0-#ppt_w/2"/>
                                          </p:val>
                                        </p:tav>
                                        <p:tav tm="100000">
                                          <p:val>
                                            <p:strVal val="#ppt_x"/>
                                          </p:val>
                                        </p:tav>
                                      </p:tavLst>
                                    </p:anim>
                                    <p:anim calcmode="lin" valueType="num">
                                      <p:cBhvr additive="base">
                                        <p:cTn id="52" dur="500" fill="hold"/>
                                        <p:tgtEl>
                                          <p:spTgt spid="54"/>
                                        </p:tgtEl>
                                        <p:attrNameLst>
                                          <p:attrName>ppt_y</p:attrName>
                                        </p:attrNameLst>
                                      </p:cBhvr>
                                      <p:tavLst>
                                        <p:tav tm="0">
                                          <p:val>
                                            <p:strVal val="#ppt_y"/>
                                          </p:val>
                                        </p:tav>
                                        <p:tav tm="100000">
                                          <p:val>
                                            <p:strVal val="#ppt_y"/>
                                          </p:val>
                                        </p:tav>
                                      </p:tavLst>
                                    </p:anim>
                                  </p:childTnLst>
                                </p:cTn>
                              </p:par>
                            </p:childTnLst>
                          </p:cTn>
                        </p:par>
                        <p:par>
                          <p:cTn id="53" fill="hold">
                            <p:stCondLst>
                              <p:cond delay="5000"/>
                            </p:stCondLst>
                            <p:childTnLst>
                              <p:par>
                                <p:cTn id="54" presetID="42" presetClass="entr" presetSubtype="0" fill="hold" grpId="0" nodeType="after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1000"/>
                                        <p:tgtEl>
                                          <p:spTgt spid="59"/>
                                        </p:tgtEl>
                                      </p:cBhvr>
                                    </p:animEffect>
                                    <p:anim calcmode="lin" valueType="num">
                                      <p:cBhvr>
                                        <p:cTn id="57" dur="1000" fill="hold"/>
                                        <p:tgtEl>
                                          <p:spTgt spid="59"/>
                                        </p:tgtEl>
                                        <p:attrNameLst>
                                          <p:attrName>ppt_x</p:attrName>
                                        </p:attrNameLst>
                                      </p:cBhvr>
                                      <p:tavLst>
                                        <p:tav tm="0">
                                          <p:val>
                                            <p:strVal val="#ppt_x"/>
                                          </p:val>
                                        </p:tav>
                                        <p:tav tm="100000">
                                          <p:val>
                                            <p:strVal val="#ppt_x"/>
                                          </p:val>
                                        </p:tav>
                                      </p:tavLst>
                                    </p:anim>
                                    <p:anim calcmode="lin" valueType="num">
                                      <p:cBhvr>
                                        <p:cTn id="58" dur="1000" fill="hold"/>
                                        <p:tgtEl>
                                          <p:spTgt spid="59"/>
                                        </p:tgtEl>
                                        <p:attrNameLst>
                                          <p:attrName>ppt_y</p:attrName>
                                        </p:attrNameLst>
                                      </p:cBhvr>
                                      <p:tavLst>
                                        <p:tav tm="0">
                                          <p:val>
                                            <p:strVal val="#ppt_y+.1"/>
                                          </p:val>
                                        </p:tav>
                                        <p:tav tm="100000">
                                          <p:val>
                                            <p:strVal val="#ppt_y"/>
                                          </p:val>
                                        </p:tav>
                                      </p:tavLst>
                                    </p:anim>
                                  </p:childTnLst>
                                </p:cTn>
                              </p:par>
                            </p:childTnLst>
                          </p:cTn>
                        </p:par>
                        <p:par>
                          <p:cTn id="59" fill="hold">
                            <p:stCondLst>
                              <p:cond delay="6000"/>
                            </p:stCondLst>
                            <p:childTnLst>
                              <p:par>
                                <p:cTn id="60" presetID="2" presetClass="entr" presetSubtype="8" fill="hold" grpId="0" nodeType="after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additive="base">
                                        <p:cTn id="62" dur="500" fill="hold"/>
                                        <p:tgtEl>
                                          <p:spTgt spid="57"/>
                                        </p:tgtEl>
                                        <p:attrNameLst>
                                          <p:attrName>ppt_x</p:attrName>
                                        </p:attrNameLst>
                                      </p:cBhvr>
                                      <p:tavLst>
                                        <p:tav tm="0">
                                          <p:val>
                                            <p:strVal val="0-#ppt_w/2"/>
                                          </p:val>
                                        </p:tav>
                                        <p:tav tm="100000">
                                          <p:val>
                                            <p:strVal val="#ppt_x"/>
                                          </p:val>
                                        </p:tav>
                                      </p:tavLst>
                                    </p:anim>
                                    <p:anim calcmode="lin" valueType="num">
                                      <p:cBhvr additive="base">
                                        <p:cTn id="63" dur="500" fill="hold"/>
                                        <p:tgtEl>
                                          <p:spTgt spid="5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56"/>
                                        </p:tgtEl>
                                        <p:attrNameLst>
                                          <p:attrName>style.visibility</p:attrName>
                                        </p:attrNameLst>
                                      </p:cBhvr>
                                      <p:to>
                                        <p:strVal val="visible"/>
                                      </p:to>
                                    </p:set>
                                    <p:anim calcmode="lin" valueType="num">
                                      <p:cBhvr additive="base">
                                        <p:cTn id="66" dur="500" fill="hold"/>
                                        <p:tgtEl>
                                          <p:spTgt spid="56"/>
                                        </p:tgtEl>
                                        <p:attrNameLst>
                                          <p:attrName>ppt_x</p:attrName>
                                        </p:attrNameLst>
                                      </p:cBhvr>
                                      <p:tavLst>
                                        <p:tav tm="0">
                                          <p:val>
                                            <p:strVal val="0-#ppt_w/2"/>
                                          </p:val>
                                        </p:tav>
                                        <p:tav tm="100000">
                                          <p:val>
                                            <p:strVal val="#ppt_x"/>
                                          </p:val>
                                        </p:tav>
                                      </p:tavLst>
                                    </p:anim>
                                    <p:anim calcmode="lin" valueType="num">
                                      <p:cBhvr additive="base">
                                        <p:cTn id="67" dur="500" fill="hold"/>
                                        <p:tgtEl>
                                          <p:spTgt spid="56"/>
                                        </p:tgtEl>
                                        <p:attrNameLst>
                                          <p:attrName>ppt_y</p:attrName>
                                        </p:attrNameLst>
                                      </p:cBhvr>
                                      <p:tavLst>
                                        <p:tav tm="0">
                                          <p:val>
                                            <p:strVal val="#ppt_y"/>
                                          </p:val>
                                        </p:tav>
                                        <p:tav tm="100000">
                                          <p:val>
                                            <p:strVal val="#ppt_y"/>
                                          </p:val>
                                        </p:tav>
                                      </p:tavLst>
                                    </p:anim>
                                  </p:childTnLst>
                                </p:cTn>
                              </p:par>
                            </p:childTnLst>
                          </p:cTn>
                        </p:par>
                        <p:par>
                          <p:cTn id="68" fill="hold">
                            <p:stCondLst>
                              <p:cond delay="6500"/>
                            </p:stCondLst>
                            <p:childTnLst>
                              <p:par>
                                <p:cTn id="69" presetID="42" presetClass="entr" presetSubtype="0" fill="hold" grpId="0" nodeType="after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fade">
                                      <p:cBhvr>
                                        <p:cTn id="71" dur="1000"/>
                                        <p:tgtEl>
                                          <p:spTgt spid="60"/>
                                        </p:tgtEl>
                                      </p:cBhvr>
                                    </p:animEffect>
                                    <p:anim calcmode="lin" valueType="num">
                                      <p:cBhvr>
                                        <p:cTn id="72" dur="1000" fill="hold"/>
                                        <p:tgtEl>
                                          <p:spTgt spid="60"/>
                                        </p:tgtEl>
                                        <p:attrNameLst>
                                          <p:attrName>ppt_x</p:attrName>
                                        </p:attrNameLst>
                                      </p:cBhvr>
                                      <p:tavLst>
                                        <p:tav tm="0">
                                          <p:val>
                                            <p:strVal val="#ppt_x"/>
                                          </p:val>
                                        </p:tav>
                                        <p:tav tm="100000">
                                          <p:val>
                                            <p:strVal val="#ppt_x"/>
                                          </p:val>
                                        </p:tav>
                                      </p:tavLst>
                                    </p:anim>
                                    <p:anim calcmode="lin" valueType="num">
                                      <p:cBhvr>
                                        <p:cTn id="73"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9" grpId="0" animBg="1"/>
      <p:bldP spid="50" grpId="0" animBg="1"/>
      <p:bldP spid="51" grpId="0" animBg="1"/>
      <p:bldP spid="52" grpId="0" animBg="1"/>
      <p:bldP spid="53" grpId="0"/>
      <p:bldP spid="54" grpId="0" animBg="1"/>
      <p:bldP spid="55" grpId="0"/>
      <p:bldP spid="56" grpId="0" animBg="1"/>
      <p:bldP spid="57" grpId="0"/>
      <p:bldP spid="58" grpId="0"/>
      <p:bldP spid="59" grpId="0"/>
      <p:bldP spid="6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17554" y="333373"/>
            <a:ext cx="3383593" cy="523099"/>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t>不足之处</a:t>
            </a:r>
          </a:p>
        </p:txBody>
      </p:sp>
      <p:grpSp>
        <p:nvGrpSpPr>
          <p:cNvPr id="24" name="组合 23"/>
          <p:cNvGrpSpPr/>
          <p:nvPr/>
        </p:nvGrpSpPr>
        <p:grpSpPr>
          <a:xfrm>
            <a:off x="1104549" y="1728709"/>
            <a:ext cx="2210813" cy="987120"/>
            <a:chOff x="465719" y="1295954"/>
            <a:chExt cx="1658494" cy="740511"/>
          </a:xfrm>
        </p:grpSpPr>
        <p:sp>
          <p:nvSpPr>
            <p:cNvPr id="26" name="Freeform 1"/>
            <p:cNvSpPr>
              <a:spLocks noChangeArrowheads="1"/>
            </p:cNvSpPr>
            <p:nvPr/>
          </p:nvSpPr>
          <p:spPr bwMode="auto">
            <a:xfrm rot="10800000">
              <a:off x="465719" y="1295954"/>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3"/>
            </a:solidFill>
            <a:ln>
              <a:noFill/>
            </a:ln>
            <a:effectLst/>
          </p:spPr>
          <p:txBody>
            <a:bodyPr wrap="none" anchor="ctr"/>
            <a:lstStyle/>
            <a:p>
              <a:endParaRPr lang="en-US" sz="3199">
                <a:latin typeface="+mn-ea"/>
              </a:endParaRPr>
            </a:p>
          </p:txBody>
        </p:sp>
        <p:sp>
          <p:nvSpPr>
            <p:cNvPr id="27" name="Freeform 41"/>
            <p:cNvSpPr>
              <a:spLocks noEditPoints="1"/>
            </p:cNvSpPr>
            <p:nvPr/>
          </p:nvSpPr>
          <p:spPr bwMode="auto">
            <a:xfrm>
              <a:off x="1089592" y="1430439"/>
              <a:ext cx="458072" cy="416658"/>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bg1"/>
            </a:solidFill>
            <a:ln w="9525">
              <a:noFill/>
              <a:round/>
              <a:headEnd/>
              <a:tailEnd/>
            </a:ln>
          </p:spPr>
          <p:txBody>
            <a:bodyPr/>
            <a:lstStyle/>
            <a:p>
              <a:pPr>
                <a:defRPr/>
              </a:pPr>
              <a:endParaRPr lang="en-US" sz="3199" kern="0" dirty="0">
                <a:solidFill>
                  <a:sysClr val="windowText" lastClr="000000"/>
                </a:solidFill>
                <a:latin typeface="微软雅黑" panose="020B0503020204020204" pitchFamily="34" charset="-122"/>
                <a:ea typeface="微软雅黑" panose="020B0503020204020204" pitchFamily="34" charset="-122"/>
              </a:endParaRPr>
            </a:p>
          </p:txBody>
        </p:sp>
      </p:grpSp>
      <p:sp>
        <p:nvSpPr>
          <p:cNvPr id="28" name="TextBox 6"/>
          <p:cNvSpPr txBox="1"/>
          <p:nvPr/>
        </p:nvSpPr>
        <p:spPr>
          <a:xfrm>
            <a:off x="3551184" y="1958254"/>
            <a:ext cx="8114529" cy="762441"/>
          </a:xfrm>
          <a:prstGeom prst="rect">
            <a:avLst/>
          </a:prstGeom>
          <a:noFill/>
        </p:spPr>
        <p:txBody>
          <a:bodyPr wrap="square" lIns="115134" tIns="57568" rIns="115134" bIns="57568" rtlCol="0">
            <a:spAutoFit/>
          </a:bodyPr>
          <a:lstStyle/>
          <a:p>
            <a:pPr>
              <a:lnSpc>
                <a:spcPct val="150000"/>
              </a:lnSpc>
            </a:pPr>
            <a:r>
              <a:rPr lang="zh-CN" altLang="en-US" sz="1400" dirty="0">
                <a:latin typeface="+mj-ea"/>
                <a:ea typeface="+mj-ea"/>
              </a:rPr>
              <a:t>单击此处添加文本单击此处添加文本 单击此处添加文本单击此处添加文本单击此处添加文本</a:t>
            </a:r>
            <a:endParaRPr lang="en-US" altLang="zh-CN" sz="1400" dirty="0">
              <a:latin typeface="+mj-ea"/>
              <a:ea typeface="+mj-ea"/>
            </a:endParaRPr>
          </a:p>
          <a:p>
            <a:pPr>
              <a:lnSpc>
                <a:spcPct val="150000"/>
              </a:lnSpc>
            </a:pPr>
            <a:r>
              <a:rPr lang="zh-CN" altLang="en-US" sz="1400" dirty="0">
                <a:latin typeface="+mj-ea"/>
                <a:ea typeface="+mj-ea"/>
              </a:rPr>
              <a:t>单击此处添加文本单击此处添加文本单击此处添加文本 单击此处添加文本单击此处添加文本</a:t>
            </a:r>
            <a:endParaRPr lang="en-US" altLang="zh-CN" sz="1400" dirty="0">
              <a:latin typeface="+mj-ea"/>
              <a:ea typeface="+mj-ea"/>
            </a:endParaRPr>
          </a:p>
        </p:txBody>
      </p:sp>
      <p:sp>
        <p:nvSpPr>
          <p:cNvPr id="29" name="TextBox 7"/>
          <p:cNvSpPr txBox="1"/>
          <p:nvPr/>
        </p:nvSpPr>
        <p:spPr>
          <a:xfrm>
            <a:off x="3395131" y="1605597"/>
            <a:ext cx="3551573" cy="405082"/>
          </a:xfrm>
          <a:prstGeom prst="rect">
            <a:avLst/>
          </a:prstGeom>
          <a:noFill/>
        </p:spPr>
        <p:txBody>
          <a:bodyPr wrap="square" lIns="76182" tIns="38091" rIns="76182" bIns="38091" rtlCol="0">
            <a:spAutoFit/>
          </a:bodyPr>
          <a:lstStyle/>
          <a:p>
            <a:r>
              <a:rPr lang="zh-CN" altLang="zh-CN" sz="2133" b="1" dirty="0">
                <a:solidFill>
                  <a:schemeClr val="tx2">
                    <a:lumMod val="75000"/>
                  </a:schemeClr>
                </a:solidFill>
                <a:latin typeface="+mj-ea"/>
                <a:ea typeface="+mj-ea"/>
              </a:rPr>
              <a:t>（一）</a:t>
            </a:r>
            <a:r>
              <a:rPr lang="zh-CN" altLang="en-US" sz="2133" b="1" dirty="0">
                <a:solidFill>
                  <a:schemeClr val="tx2">
                    <a:lumMod val="75000"/>
                  </a:schemeClr>
                </a:solidFill>
                <a:latin typeface="+mj-ea"/>
                <a:ea typeface="+mj-ea"/>
              </a:rPr>
              <a:t>单击填加标题</a:t>
            </a:r>
          </a:p>
        </p:txBody>
      </p:sp>
      <p:grpSp>
        <p:nvGrpSpPr>
          <p:cNvPr id="30" name="组合 29"/>
          <p:cNvGrpSpPr/>
          <p:nvPr/>
        </p:nvGrpSpPr>
        <p:grpSpPr>
          <a:xfrm>
            <a:off x="1104549" y="4653621"/>
            <a:ext cx="2210813" cy="1034332"/>
            <a:chOff x="465719" y="3291830"/>
            <a:chExt cx="1658494" cy="740511"/>
          </a:xfrm>
        </p:grpSpPr>
        <p:sp>
          <p:nvSpPr>
            <p:cNvPr id="31" name="Freeform 1"/>
            <p:cNvSpPr>
              <a:spLocks noChangeArrowheads="1"/>
            </p:cNvSpPr>
            <p:nvPr/>
          </p:nvSpPr>
          <p:spPr bwMode="auto">
            <a:xfrm rot="10800000">
              <a:off x="465719" y="3291830"/>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1">
                <a:lumMod val="75000"/>
              </a:schemeClr>
            </a:solidFill>
            <a:ln>
              <a:noFill/>
            </a:ln>
            <a:effectLst/>
          </p:spPr>
          <p:txBody>
            <a:bodyPr wrap="none" anchor="ctr"/>
            <a:lstStyle/>
            <a:p>
              <a:endParaRPr lang="en-US" sz="3199">
                <a:latin typeface="+mn-ea"/>
              </a:endParaRPr>
            </a:p>
          </p:txBody>
        </p:sp>
        <p:pic>
          <p:nvPicPr>
            <p:cNvPr id="3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71134" y="3488771"/>
              <a:ext cx="346674" cy="346630"/>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11"/>
          <p:cNvSpPr txBox="1"/>
          <p:nvPr/>
        </p:nvSpPr>
        <p:spPr>
          <a:xfrm>
            <a:off x="3551184" y="3472878"/>
            <a:ext cx="8114529" cy="762441"/>
          </a:xfrm>
          <a:prstGeom prst="rect">
            <a:avLst/>
          </a:prstGeom>
          <a:noFill/>
        </p:spPr>
        <p:txBody>
          <a:bodyPr wrap="square" lIns="115134" tIns="57568" rIns="115134" bIns="57568" rtlCol="0">
            <a:spAutoFit/>
          </a:bodyPr>
          <a:lstStyle/>
          <a:p>
            <a:pPr>
              <a:lnSpc>
                <a:spcPct val="150000"/>
              </a:lnSpc>
            </a:pPr>
            <a:r>
              <a:rPr lang="zh-CN" altLang="en-US" sz="1400" dirty="0">
                <a:latin typeface="+mj-ea"/>
                <a:ea typeface="+mj-ea"/>
              </a:rPr>
              <a:t>单击此处添加文本单击此处添加文本 单击此处添加文本单击此处添加文本单击此处添加文本</a:t>
            </a:r>
            <a:endParaRPr lang="en-US" altLang="zh-CN" sz="1400" dirty="0">
              <a:latin typeface="+mj-ea"/>
              <a:ea typeface="+mj-ea"/>
            </a:endParaRPr>
          </a:p>
          <a:p>
            <a:pPr>
              <a:lnSpc>
                <a:spcPct val="150000"/>
              </a:lnSpc>
            </a:pPr>
            <a:r>
              <a:rPr lang="zh-CN" altLang="en-US" sz="1400" dirty="0">
                <a:latin typeface="+mj-ea"/>
                <a:ea typeface="+mj-ea"/>
              </a:rPr>
              <a:t>单击此处添加文本单击此处添加文本单击此处添加文本 单击此处添加文本单击此处添加文本</a:t>
            </a:r>
            <a:endParaRPr lang="en-US" altLang="zh-CN" sz="1400" dirty="0">
              <a:latin typeface="+mj-ea"/>
              <a:ea typeface="+mj-ea"/>
            </a:endParaRPr>
          </a:p>
        </p:txBody>
      </p:sp>
      <p:sp>
        <p:nvSpPr>
          <p:cNvPr id="34" name="TextBox 12"/>
          <p:cNvSpPr txBox="1"/>
          <p:nvPr/>
        </p:nvSpPr>
        <p:spPr>
          <a:xfrm>
            <a:off x="3395131" y="3120221"/>
            <a:ext cx="3551573" cy="405082"/>
          </a:xfrm>
          <a:prstGeom prst="rect">
            <a:avLst/>
          </a:prstGeom>
          <a:noFill/>
        </p:spPr>
        <p:txBody>
          <a:bodyPr wrap="square" lIns="76182" tIns="38091" rIns="76182" bIns="38091" rtlCol="0">
            <a:spAutoFit/>
          </a:bodyPr>
          <a:lstStyle/>
          <a:p>
            <a:r>
              <a:rPr lang="zh-CN" altLang="zh-CN" sz="2133" b="1" dirty="0">
                <a:solidFill>
                  <a:schemeClr val="tx2">
                    <a:lumMod val="75000"/>
                  </a:schemeClr>
                </a:solidFill>
                <a:latin typeface="+mj-ea"/>
                <a:ea typeface="+mj-ea"/>
              </a:rPr>
              <a:t>（</a:t>
            </a:r>
            <a:r>
              <a:rPr lang="zh-CN" altLang="en-US" sz="2133" b="1" dirty="0">
                <a:solidFill>
                  <a:schemeClr val="tx2">
                    <a:lumMod val="75000"/>
                  </a:schemeClr>
                </a:solidFill>
                <a:latin typeface="+mj-ea"/>
                <a:ea typeface="+mj-ea"/>
              </a:rPr>
              <a:t>二</a:t>
            </a:r>
            <a:r>
              <a:rPr lang="zh-CN" altLang="zh-CN" sz="2133" b="1" dirty="0">
                <a:solidFill>
                  <a:schemeClr val="tx2">
                    <a:lumMod val="75000"/>
                  </a:schemeClr>
                </a:solidFill>
                <a:latin typeface="+mj-ea"/>
                <a:ea typeface="+mj-ea"/>
              </a:rPr>
              <a:t>）</a:t>
            </a:r>
            <a:r>
              <a:rPr lang="zh-CN" altLang="en-US" sz="2133" b="1" dirty="0">
                <a:solidFill>
                  <a:schemeClr val="tx2">
                    <a:lumMod val="75000"/>
                  </a:schemeClr>
                </a:solidFill>
                <a:latin typeface="+mj-ea"/>
                <a:ea typeface="+mj-ea"/>
              </a:rPr>
              <a:t>单击填加标题</a:t>
            </a:r>
          </a:p>
        </p:txBody>
      </p:sp>
      <p:sp>
        <p:nvSpPr>
          <p:cNvPr id="35" name="TextBox 13"/>
          <p:cNvSpPr txBox="1"/>
          <p:nvPr/>
        </p:nvSpPr>
        <p:spPr>
          <a:xfrm>
            <a:off x="3551184" y="4933896"/>
            <a:ext cx="8114529" cy="762441"/>
          </a:xfrm>
          <a:prstGeom prst="rect">
            <a:avLst/>
          </a:prstGeom>
          <a:noFill/>
        </p:spPr>
        <p:txBody>
          <a:bodyPr wrap="square" lIns="115134" tIns="57568" rIns="115134" bIns="57568" rtlCol="0">
            <a:spAutoFit/>
          </a:bodyPr>
          <a:lstStyle/>
          <a:p>
            <a:pPr>
              <a:lnSpc>
                <a:spcPct val="150000"/>
              </a:lnSpc>
            </a:pPr>
            <a:r>
              <a:rPr lang="zh-CN" altLang="en-US" sz="1400" dirty="0">
                <a:latin typeface="+mj-ea"/>
                <a:ea typeface="+mj-ea"/>
              </a:rPr>
              <a:t>单击此处添加文本单击此处添加文本 单击此处添加文本单击此处添加文本单击此处添加文本</a:t>
            </a:r>
            <a:endParaRPr lang="en-US" altLang="zh-CN" sz="1400" dirty="0">
              <a:latin typeface="+mj-ea"/>
              <a:ea typeface="+mj-ea"/>
            </a:endParaRPr>
          </a:p>
          <a:p>
            <a:pPr>
              <a:lnSpc>
                <a:spcPct val="150000"/>
              </a:lnSpc>
            </a:pPr>
            <a:r>
              <a:rPr lang="zh-CN" altLang="en-US" sz="1400" dirty="0">
                <a:latin typeface="+mj-ea"/>
                <a:ea typeface="+mj-ea"/>
              </a:rPr>
              <a:t>单击此处添加文本单击此处添加文本单击此处添加文本 单击此处添加文本单击此处添加文本</a:t>
            </a:r>
            <a:endParaRPr lang="en-US" altLang="zh-CN" sz="1400" dirty="0">
              <a:latin typeface="+mj-ea"/>
              <a:ea typeface="+mj-ea"/>
            </a:endParaRPr>
          </a:p>
        </p:txBody>
      </p:sp>
      <p:sp>
        <p:nvSpPr>
          <p:cNvPr id="36" name="TextBox 14"/>
          <p:cNvSpPr txBox="1"/>
          <p:nvPr/>
        </p:nvSpPr>
        <p:spPr>
          <a:xfrm>
            <a:off x="3395131" y="4581238"/>
            <a:ext cx="3551573" cy="405082"/>
          </a:xfrm>
          <a:prstGeom prst="rect">
            <a:avLst/>
          </a:prstGeom>
          <a:noFill/>
        </p:spPr>
        <p:txBody>
          <a:bodyPr wrap="square" lIns="76182" tIns="38091" rIns="76182" bIns="38091" rtlCol="0">
            <a:spAutoFit/>
          </a:bodyPr>
          <a:lstStyle/>
          <a:p>
            <a:r>
              <a:rPr lang="zh-CN" altLang="zh-CN" sz="2133" b="1" dirty="0">
                <a:solidFill>
                  <a:schemeClr val="tx2">
                    <a:lumMod val="75000"/>
                  </a:schemeClr>
                </a:solidFill>
                <a:latin typeface="+mj-ea"/>
                <a:ea typeface="+mj-ea"/>
              </a:rPr>
              <a:t>（</a:t>
            </a:r>
            <a:r>
              <a:rPr lang="zh-CN" altLang="en-US" sz="2133" b="1" dirty="0">
                <a:solidFill>
                  <a:schemeClr val="tx2">
                    <a:lumMod val="75000"/>
                  </a:schemeClr>
                </a:solidFill>
                <a:latin typeface="+mj-ea"/>
                <a:ea typeface="+mj-ea"/>
              </a:rPr>
              <a:t>三</a:t>
            </a:r>
            <a:r>
              <a:rPr lang="zh-CN" altLang="zh-CN" sz="2133" b="1" dirty="0">
                <a:solidFill>
                  <a:schemeClr val="tx2">
                    <a:lumMod val="75000"/>
                  </a:schemeClr>
                </a:solidFill>
                <a:latin typeface="+mj-ea"/>
                <a:ea typeface="+mj-ea"/>
              </a:rPr>
              <a:t>）</a:t>
            </a:r>
            <a:r>
              <a:rPr lang="zh-CN" altLang="en-US" sz="2133" b="1" dirty="0">
                <a:solidFill>
                  <a:schemeClr val="tx2">
                    <a:lumMod val="75000"/>
                  </a:schemeClr>
                </a:solidFill>
                <a:latin typeface="+mj-ea"/>
                <a:ea typeface="+mj-ea"/>
              </a:rPr>
              <a:t>单击填加标题</a:t>
            </a:r>
          </a:p>
        </p:txBody>
      </p:sp>
      <p:grpSp>
        <p:nvGrpSpPr>
          <p:cNvPr id="37" name="Group 4"/>
          <p:cNvGrpSpPr/>
          <p:nvPr/>
        </p:nvGrpSpPr>
        <p:grpSpPr>
          <a:xfrm>
            <a:off x="1104549" y="3192073"/>
            <a:ext cx="2210813" cy="1033342"/>
            <a:chOff x="1372486" y="3793072"/>
            <a:chExt cx="6146978" cy="2804667"/>
          </a:xfrm>
        </p:grpSpPr>
        <p:sp>
          <p:nvSpPr>
            <p:cNvPr id="38" name="Freeform 1"/>
            <p:cNvSpPr>
              <a:spLocks noChangeArrowheads="1"/>
            </p:cNvSpPr>
            <p:nvPr/>
          </p:nvSpPr>
          <p:spPr bwMode="auto">
            <a:xfrm rot="10800000">
              <a:off x="1372486" y="3793072"/>
              <a:ext cx="6146978" cy="2804667"/>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E8B218"/>
            </a:solidFill>
            <a:ln>
              <a:noFill/>
            </a:ln>
            <a:effectLst/>
          </p:spPr>
          <p:txBody>
            <a:bodyPr wrap="none" anchor="ctr"/>
            <a:lstStyle/>
            <a:p>
              <a:endParaRPr lang="en-US" sz="3199">
                <a:latin typeface="+mn-ea"/>
              </a:endParaRPr>
            </a:p>
          </p:txBody>
        </p:sp>
        <p:grpSp>
          <p:nvGrpSpPr>
            <p:cNvPr id="39" name="Group 2"/>
            <p:cNvGrpSpPr>
              <a:grpSpLocks/>
            </p:cNvGrpSpPr>
            <p:nvPr/>
          </p:nvGrpSpPr>
          <p:grpSpPr bwMode="auto">
            <a:xfrm>
              <a:off x="3531959" y="4060393"/>
              <a:ext cx="1906518" cy="1888205"/>
              <a:chOff x="1569458" y="688424"/>
              <a:chExt cx="334962" cy="331788"/>
            </a:xfrm>
            <a:solidFill>
              <a:schemeClr val="bg1"/>
            </a:solidFill>
          </p:grpSpPr>
          <p:sp>
            <p:nvSpPr>
              <p:cNvPr id="40" name="Freeform 11"/>
              <p:cNvSpPr>
                <a:spLocks noChangeArrowheads="1"/>
              </p:cNvSpPr>
              <p:nvPr/>
            </p:nvSpPr>
            <p:spPr bwMode="auto">
              <a:xfrm>
                <a:off x="1587500" y="901699"/>
                <a:ext cx="42863" cy="77788"/>
              </a:xfrm>
              <a:custGeom>
                <a:avLst/>
                <a:gdLst>
                  <a:gd name="T0" fmla="*/ 0 w 118"/>
                  <a:gd name="T1" fmla="*/ 183 h 218"/>
                  <a:gd name="T2" fmla="*/ 25 w 118"/>
                  <a:gd name="T3" fmla="*/ 217 h 218"/>
                  <a:gd name="T4" fmla="*/ 84 w 118"/>
                  <a:gd name="T5" fmla="*/ 217 h 218"/>
                  <a:gd name="T6" fmla="*/ 117 w 118"/>
                  <a:gd name="T7" fmla="*/ 183 h 218"/>
                  <a:gd name="T8" fmla="*/ 117 w 118"/>
                  <a:gd name="T9" fmla="*/ 0 h 218"/>
                  <a:gd name="T10" fmla="*/ 17 w 118"/>
                  <a:gd name="T11" fmla="*/ 91 h 218"/>
                  <a:gd name="T12" fmla="*/ 0 w 118"/>
                  <a:gd name="T13" fmla="*/ 75 h 218"/>
                  <a:gd name="T14" fmla="*/ 0 w 118"/>
                  <a:gd name="T15" fmla="*/ 183 h 218"/>
                  <a:gd name="T16" fmla="*/ 0 w 118"/>
                  <a:gd name="T17" fmla="*/ 183 h 218"/>
                  <a:gd name="T18" fmla="*/ 0 w 118"/>
                  <a:gd name="T19" fmla="*/ 18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218">
                    <a:moveTo>
                      <a:pt x="0" y="183"/>
                    </a:moveTo>
                    <a:cubicBezTo>
                      <a:pt x="0" y="200"/>
                      <a:pt x="8" y="217"/>
                      <a:pt x="25" y="217"/>
                    </a:cubicBezTo>
                    <a:cubicBezTo>
                      <a:pt x="84" y="217"/>
                      <a:pt x="84" y="217"/>
                      <a:pt x="84" y="217"/>
                    </a:cubicBezTo>
                    <a:cubicBezTo>
                      <a:pt x="100" y="217"/>
                      <a:pt x="117" y="200"/>
                      <a:pt x="117" y="183"/>
                    </a:cubicBezTo>
                    <a:cubicBezTo>
                      <a:pt x="117" y="0"/>
                      <a:pt x="117" y="0"/>
                      <a:pt x="117" y="0"/>
                    </a:cubicBezTo>
                    <a:cubicBezTo>
                      <a:pt x="17" y="91"/>
                      <a:pt x="17" y="91"/>
                      <a:pt x="17" y="91"/>
                    </a:cubicBezTo>
                    <a:cubicBezTo>
                      <a:pt x="0" y="75"/>
                      <a:pt x="0" y="75"/>
                      <a:pt x="0" y="75"/>
                    </a:cubicBezTo>
                    <a:lnTo>
                      <a:pt x="0" y="183"/>
                    </a:lnTo>
                    <a:close/>
                    <a:moveTo>
                      <a:pt x="0" y="183"/>
                    </a:moveTo>
                    <a:lnTo>
                      <a:pt x="0" y="18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3199">
                  <a:latin typeface="+mn-ea"/>
                </a:endParaRPr>
              </a:p>
            </p:txBody>
          </p:sp>
          <p:sp>
            <p:nvSpPr>
              <p:cNvPr id="41" name="Freeform 12"/>
              <p:cNvSpPr>
                <a:spLocks noChangeArrowheads="1"/>
              </p:cNvSpPr>
              <p:nvPr/>
            </p:nvSpPr>
            <p:spPr bwMode="auto">
              <a:xfrm>
                <a:off x="1657350" y="858837"/>
                <a:ext cx="42863" cy="120650"/>
              </a:xfrm>
              <a:custGeom>
                <a:avLst/>
                <a:gdLst>
                  <a:gd name="T0" fmla="*/ 0 w 118"/>
                  <a:gd name="T1" fmla="*/ 301 h 336"/>
                  <a:gd name="T2" fmla="*/ 34 w 118"/>
                  <a:gd name="T3" fmla="*/ 335 h 336"/>
                  <a:gd name="T4" fmla="*/ 84 w 118"/>
                  <a:gd name="T5" fmla="*/ 335 h 336"/>
                  <a:gd name="T6" fmla="*/ 117 w 118"/>
                  <a:gd name="T7" fmla="*/ 301 h 336"/>
                  <a:gd name="T8" fmla="*/ 117 w 118"/>
                  <a:gd name="T9" fmla="*/ 76 h 336"/>
                  <a:gd name="T10" fmla="*/ 42 w 118"/>
                  <a:gd name="T11" fmla="*/ 0 h 336"/>
                  <a:gd name="T12" fmla="*/ 0 w 118"/>
                  <a:gd name="T13" fmla="*/ 42 h 336"/>
                  <a:gd name="T14" fmla="*/ 0 w 118"/>
                  <a:gd name="T15" fmla="*/ 301 h 336"/>
                  <a:gd name="T16" fmla="*/ 0 w 118"/>
                  <a:gd name="T17" fmla="*/ 301 h 336"/>
                  <a:gd name="T18" fmla="*/ 0 w 118"/>
                  <a:gd name="T19" fmla="*/ 30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336">
                    <a:moveTo>
                      <a:pt x="0" y="301"/>
                    </a:moveTo>
                    <a:cubicBezTo>
                      <a:pt x="0" y="318"/>
                      <a:pt x="17" y="335"/>
                      <a:pt x="34" y="335"/>
                    </a:cubicBezTo>
                    <a:cubicBezTo>
                      <a:pt x="84" y="335"/>
                      <a:pt x="84" y="335"/>
                      <a:pt x="84" y="335"/>
                    </a:cubicBezTo>
                    <a:cubicBezTo>
                      <a:pt x="101" y="335"/>
                      <a:pt x="117" y="318"/>
                      <a:pt x="117" y="301"/>
                    </a:cubicBezTo>
                    <a:cubicBezTo>
                      <a:pt x="117" y="76"/>
                      <a:pt x="117" y="76"/>
                      <a:pt x="117" y="76"/>
                    </a:cubicBezTo>
                    <a:cubicBezTo>
                      <a:pt x="42" y="0"/>
                      <a:pt x="42" y="0"/>
                      <a:pt x="42" y="0"/>
                    </a:cubicBezTo>
                    <a:cubicBezTo>
                      <a:pt x="0" y="42"/>
                      <a:pt x="0" y="42"/>
                      <a:pt x="0" y="42"/>
                    </a:cubicBezTo>
                    <a:lnTo>
                      <a:pt x="0" y="301"/>
                    </a:lnTo>
                    <a:close/>
                    <a:moveTo>
                      <a:pt x="0" y="301"/>
                    </a:moveTo>
                    <a:lnTo>
                      <a:pt x="0" y="30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3199">
                  <a:latin typeface="+mn-ea"/>
                </a:endParaRPr>
              </a:p>
            </p:txBody>
          </p:sp>
          <p:sp>
            <p:nvSpPr>
              <p:cNvPr id="42" name="Freeform 13"/>
              <p:cNvSpPr>
                <a:spLocks noChangeArrowheads="1"/>
              </p:cNvSpPr>
              <p:nvPr/>
            </p:nvSpPr>
            <p:spPr bwMode="auto">
              <a:xfrm>
                <a:off x="1727200" y="858837"/>
                <a:ext cx="42863" cy="120650"/>
              </a:xfrm>
              <a:custGeom>
                <a:avLst/>
                <a:gdLst>
                  <a:gd name="T0" fmla="*/ 92 w 118"/>
                  <a:gd name="T1" fmla="*/ 335 h 336"/>
                  <a:gd name="T2" fmla="*/ 117 w 118"/>
                  <a:gd name="T3" fmla="*/ 301 h 336"/>
                  <a:gd name="T4" fmla="*/ 117 w 118"/>
                  <a:gd name="T5" fmla="*/ 0 h 336"/>
                  <a:gd name="T6" fmla="*/ 0 w 118"/>
                  <a:gd name="T7" fmla="*/ 118 h 336"/>
                  <a:gd name="T8" fmla="*/ 0 w 118"/>
                  <a:gd name="T9" fmla="*/ 301 h 336"/>
                  <a:gd name="T10" fmla="*/ 33 w 118"/>
                  <a:gd name="T11" fmla="*/ 335 h 336"/>
                  <a:gd name="T12" fmla="*/ 92 w 118"/>
                  <a:gd name="T13" fmla="*/ 335 h 336"/>
                  <a:gd name="T14" fmla="*/ 92 w 118"/>
                  <a:gd name="T15" fmla="*/ 335 h 336"/>
                  <a:gd name="T16" fmla="*/ 92 w 118"/>
                  <a:gd name="T17" fmla="*/ 33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36">
                    <a:moveTo>
                      <a:pt x="92" y="335"/>
                    </a:moveTo>
                    <a:cubicBezTo>
                      <a:pt x="108" y="335"/>
                      <a:pt x="117" y="318"/>
                      <a:pt x="117" y="301"/>
                    </a:cubicBezTo>
                    <a:cubicBezTo>
                      <a:pt x="117" y="0"/>
                      <a:pt x="117" y="0"/>
                      <a:pt x="117" y="0"/>
                    </a:cubicBezTo>
                    <a:cubicBezTo>
                      <a:pt x="0" y="118"/>
                      <a:pt x="0" y="118"/>
                      <a:pt x="0" y="118"/>
                    </a:cubicBezTo>
                    <a:cubicBezTo>
                      <a:pt x="0" y="301"/>
                      <a:pt x="0" y="301"/>
                      <a:pt x="0" y="301"/>
                    </a:cubicBezTo>
                    <a:cubicBezTo>
                      <a:pt x="0" y="318"/>
                      <a:pt x="16" y="335"/>
                      <a:pt x="33" y="335"/>
                    </a:cubicBezTo>
                    <a:lnTo>
                      <a:pt x="92" y="335"/>
                    </a:lnTo>
                    <a:close/>
                    <a:moveTo>
                      <a:pt x="92" y="335"/>
                    </a:moveTo>
                    <a:lnTo>
                      <a:pt x="92" y="33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3199">
                  <a:latin typeface="+mn-ea"/>
                </a:endParaRPr>
              </a:p>
            </p:txBody>
          </p:sp>
          <p:sp>
            <p:nvSpPr>
              <p:cNvPr id="43" name="Freeform 14"/>
              <p:cNvSpPr>
                <a:spLocks noChangeArrowheads="1"/>
              </p:cNvSpPr>
              <p:nvPr/>
            </p:nvSpPr>
            <p:spPr bwMode="auto">
              <a:xfrm>
                <a:off x="1795463" y="817562"/>
                <a:ext cx="46037" cy="163512"/>
              </a:xfrm>
              <a:custGeom>
                <a:avLst/>
                <a:gdLst>
                  <a:gd name="T0" fmla="*/ 0 w 126"/>
                  <a:gd name="T1" fmla="*/ 41 h 452"/>
                  <a:gd name="T2" fmla="*/ 0 w 126"/>
                  <a:gd name="T3" fmla="*/ 417 h 452"/>
                  <a:gd name="T4" fmla="*/ 33 w 126"/>
                  <a:gd name="T5" fmla="*/ 451 h 452"/>
                  <a:gd name="T6" fmla="*/ 92 w 126"/>
                  <a:gd name="T7" fmla="*/ 451 h 452"/>
                  <a:gd name="T8" fmla="*/ 125 w 126"/>
                  <a:gd name="T9" fmla="*/ 417 h 452"/>
                  <a:gd name="T10" fmla="*/ 125 w 126"/>
                  <a:gd name="T11" fmla="*/ 66 h 452"/>
                  <a:gd name="T12" fmla="*/ 50 w 126"/>
                  <a:gd name="T13" fmla="*/ 0 h 452"/>
                  <a:gd name="T14" fmla="*/ 0 w 126"/>
                  <a:gd name="T15" fmla="*/ 41 h 452"/>
                  <a:gd name="T16" fmla="*/ 0 w 126"/>
                  <a:gd name="T17" fmla="*/ 41 h 452"/>
                  <a:gd name="T18" fmla="*/ 0 w 126"/>
                  <a:gd name="T19" fmla="*/ 4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452">
                    <a:moveTo>
                      <a:pt x="0" y="41"/>
                    </a:moveTo>
                    <a:cubicBezTo>
                      <a:pt x="0" y="417"/>
                      <a:pt x="0" y="417"/>
                      <a:pt x="0" y="417"/>
                    </a:cubicBezTo>
                    <a:cubicBezTo>
                      <a:pt x="0" y="434"/>
                      <a:pt x="17" y="451"/>
                      <a:pt x="33" y="451"/>
                    </a:cubicBezTo>
                    <a:cubicBezTo>
                      <a:pt x="92" y="451"/>
                      <a:pt x="92" y="451"/>
                      <a:pt x="92" y="451"/>
                    </a:cubicBezTo>
                    <a:cubicBezTo>
                      <a:pt x="109" y="451"/>
                      <a:pt x="125" y="434"/>
                      <a:pt x="125" y="417"/>
                    </a:cubicBezTo>
                    <a:cubicBezTo>
                      <a:pt x="125" y="66"/>
                      <a:pt x="125" y="66"/>
                      <a:pt x="125" y="66"/>
                    </a:cubicBezTo>
                    <a:cubicBezTo>
                      <a:pt x="50" y="0"/>
                      <a:pt x="50" y="0"/>
                      <a:pt x="50" y="0"/>
                    </a:cubicBezTo>
                    <a:lnTo>
                      <a:pt x="0" y="41"/>
                    </a:lnTo>
                    <a:close/>
                    <a:moveTo>
                      <a:pt x="0" y="41"/>
                    </a:moveTo>
                    <a:lnTo>
                      <a:pt x="0" y="4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3199">
                  <a:latin typeface="+mn-ea"/>
                </a:endParaRPr>
              </a:p>
            </p:txBody>
          </p:sp>
          <p:sp>
            <p:nvSpPr>
              <p:cNvPr id="44" name="Freeform 15"/>
              <p:cNvSpPr>
                <a:spLocks noChangeArrowheads="1"/>
              </p:cNvSpPr>
              <p:nvPr/>
            </p:nvSpPr>
            <p:spPr bwMode="auto">
              <a:xfrm>
                <a:off x="1576388" y="744537"/>
                <a:ext cx="261937" cy="163512"/>
              </a:xfrm>
              <a:custGeom>
                <a:avLst/>
                <a:gdLst>
                  <a:gd name="T0" fmla="*/ 234 w 728"/>
                  <a:gd name="T1" fmla="*/ 284 h 452"/>
                  <a:gd name="T2" fmla="*/ 292 w 728"/>
                  <a:gd name="T3" fmla="*/ 284 h 452"/>
                  <a:gd name="T4" fmla="*/ 359 w 728"/>
                  <a:gd name="T5" fmla="*/ 351 h 452"/>
                  <a:gd name="T6" fmla="*/ 401 w 728"/>
                  <a:gd name="T7" fmla="*/ 368 h 452"/>
                  <a:gd name="T8" fmla="*/ 434 w 728"/>
                  <a:gd name="T9" fmla="*/ 351 h 452"/>
                  <a:gd name="T10" fmla="*/ 660 w 728"/>
                  <a:gd name="T11" fmla="*/ 134 h 452"/>
                  <a:gd name="T12" fmla="*/ 694 w 728"/>
                  <a:gd name="T13" fmla="*/ 167 h 452"/>
                  <a:gd name="T14" fmla="*/ 710 w 728"/>
                  <a:gd name="T15" fmla="*/ 175 h 452"/>
                  <a:gd name="T16" fmla="*/ 727 w 728"/>
                  <a:gd name="T17" fmla="*/ 159 h 452"/>
                  <a:gd name="T18" fmla="*/ 727 w 728"/>
                  <a:gd name="T19" fmla="*/ 33 h 452"/>
                  <a:gd name="T20" fmla="*/ 719 w 728"/>
                  <a:gd name="T21" fmla="*/ 8 h 452"/>
                  <a:gd name="T22" fmla="*/ 694 w 728"/>
                  <a:gd name="T23" fmla="*/ 0 h 452"/>
                  <a:gd name="T24" fmla="*/ 568 w 728"/>
                  <a:gd name="T25" fmla="*/ 0 h 452"/>
                  <a:gd name="T26" fmla="*/ 551 w 728"/>
                  <a:gd name="T27" fmla="*/ 8 h 452"/>
                  <a:gd name="T28" fmla="*/ 551 w 728"/>
                  <a:gd name="T29" fmla="*/ 33 h 452"/>
                  <a:gd name="T30" fmla="*/ 585 w 728"/>
                  <a:gd name="T31" fmla="*/ 58 h 452"/>
                  <a:gd name="T32" fmla="*/ 426 w 728"/>
                  <a:gd name="T33" fmla="*/ 217 h 452"/>
                  <a:gd name="T34" fmla="*/ 401 w 728"/>
                  <a:gd name="T35" fmla="*/ 225 h 452"/>
                  <a:gd name="T36" fmla="*/ 368 w 728"/>
                  <a:gd name="T37" fmla="*/ 217 h 452"/>
                  <a:gd name="T38" fmla="*/ 292 w 728"/>
                  <a:gd name="T39" fmla="*/ 142 h 452"/>
                  <a:gd name="T40" fmla="*/ 234 w 728"/>
                  <a:gd name="T41" fmla="*/ 142 h 452"/>
                  <a:gd name="T42" fmla="*/ 8 w 728"/>
                  <a:gd name="T43" fmla="*/ 359 h 452"/>
                  <a:gd name="T44" fmla="*/ 0 w 728"/>
                  <a:gd name="T45" fmla="*/ 393 h 452"/>
                  <a:gd name="T46" fmla="*/ 8 w 728"/>
                  <a:gd name="T47" fmla="*/ 426 h 452"/>
                  <a:gd name="T48" fmla="*/ 25 w 728"/>
                  <a:gd name="T49" fmla="*/ 435 h 452"/>
                  <a:gd name="T50" fmla="*/ 83 w 728"/>
                  <a:gd name="T51" fmla="*/ 435 h 452"/>
                  <a:gd name="T52" fmla="*/ 234 w 728"/>
                  <a:gd name="T53" fmla="*/ 284 h 452"/>
                  <a:gd name="T54" fmla="*/ 234 w 728"/>
                  <a:gd name="T55" fmla="*/ 284 h 452"/>
                  <a:gd name="T56" fmla="*/ 234 w 728"/>
                  <a:gd name="T57" fmla="*/ 2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452">
                    <a:moveTo>
                      <a:pt x="234" y="284"/>
                    </a:moveTo>
                    <a:cubicBezTo>
                      <a:pt x="250" y="267"/>
                      <a:pt x="276" y="267"/>
                      <a:pt x="292" y="284"/>
                    </a:cubicBezTo>
                    <a:cubicBezTo>
                      <a:pt x="359" y="351"/>
                      <a:pt x="359" y="351"/>
                      <a:pt x="359" y="351"/>
                    </a:cubicBezTo>
                    <a:cubicBezTo>
                      <a:pt x="376" y="368"/>
                      <a:pt x="384" y="368"/>
                      <a:pt x="401" y="368"/>
                    </a:cubicBezTo>
                    <a:cubicBezTo>
                      <a:pt x="418" y="368"/>
                      <a:pt x="426" y="368"/>
                      <a:pt x="434" y="351"/>
                    </a:cubicBezTo>
                    <a:cubicBezTo>
                      <a:pt x="660" y="134"/>
                      <a:pt x="660" y="134"/>
                      <a:pt x="660" y="134"/>
                    </a:cubicBezTo>
                    <a:cubicBezTo>
                      <a:pt x="694" y="167"/>
                      <a:pt x="694" y="167"/>
                      <a:pt x="694" y="167"/>
                    </a:cubicBezTo>
                    <a:cubicBezTo>
                      <a:pt x="702" y="175"/>
                      <a:pt x="710" y="175"/>
                      <a:pt x="710" y="175"/>
                    </a:cubicBezTo>
                    <a:cubicBezTo>
                      <a:pt x="719" y="175"/>
                      <a:pt x="727" y="167"/>
                      <a:pt x="727" y="159"/>
                    </a:cubicBezTo>
                    <a:cubicBezTo>
                      <a:pt x="727" y="33"/>
                      <a:pt x="727" y="33"/>
                      <a:pt x="727" y="33"/>
                    </a:cubicBezTo>
                    <a:cubicBezTo>
                      <a:pt x="727" y="25"/>
                      <a:pt x="727" y="16"/>
                      <a:pt x="719" y="8"/>
                    </a:cubicBezTo>
                    <a:cubicBezTo>
                      <a:pt x="710" y="0"/>
                      <a:pt x="702" y="0"/>
                      <a:pt x="694" y="0"/>
                    </a:cubicBezTo>
                    <a:cubicBezTo>
                      <a:pt x="568" y="0"/>
                      <a:pt x="568" y="0"/>
                      <a:pt x="568" y="0"/>
                    </a:cubicBezTo>
                    <a:cubicBezTo>
                      <a:pt x="560" y="0"/>
                      <a:pt x="551" y="0"/>
                      <a:pt x="551" y="8"/>
                    </a:cubicBezTo>
                    <a:cubicBezTo>
                      <a:pt x="543" y="16"/>
                      <a:pt x="551" y="25"/>
                      <a:pt x="551" y="33"/>
                    </a:cubicBezTo>
                    <a:cubicBezTo>
                      <a:pt x="585" y="58"/>
                      <a:pt x="585" y="58"/>
                      <a:pt x="585" y="58"/>
                    </a:cubicBezTo>
                    <a:cubicBezTo>
                      <a:pt x="426" y="217"/>
                      <a:pt x="426" y="217"/>
                      <a:pt x="426" y="217"/>
                    </a:cubicBezTo>
                    <a:cubicBezTo>
                      <a:pt x="426" y="225"/>
                      <a:pt x="409" y="225"/>
                      <a:pt x="401" y="225"/>
                    </a:cubicBezTo>
                    <a:cubicBezTo>
                      <a:pt x="393" y="225"/>
                      <a:pt x="376" y="225"/>
                      <a:pt x="368" y="217"/>
                    </a:cubicBezTo>
                    <a:cubicBezTo>
                      <a:pt x="292" y="142"/>
                      <a:pt x="292" y="142"/>
                      <a:pt x="292" y="142"/>
                    </a:cubicBezTo>
                    <a:cubicBezTo>
                      <a:pt x="276" y="125"/>
                      <a:pt x="250" y="125"/>
                      <a:pt x="234" y="142"/>
                    </a:cubicBezTo>
                    <a:cubicBezTo>
                      <a:pt x="8" y="359"/>
                      <a:pt x="8" y="359"/>
                      <a:pt x="8" y="359"/>
                    </a:cubicBezTo>
                    <a:cubicBezTo>
                      <a:pt x="0" y="368"/>
                      <a:pt x="0" y="384"/>
                      <a:pt x="0" y="393"/>
                    </a:cubicBezTo>
                    <a:cubicBezTo>
                      <a:pt x="0" y="410"/>
                      <a:pt x="0" y="418"/>
                      <a:pt x="8" y="426"/>
                    </a:cubicBezTo>
                    <a:cubicBezTo>
                      <a:pt x="25" y="435"/>
                      <a:pt x="25" y="435"/>
                      <a:pt x="25" y="435"/>
                    </a:cubicBezTo>
                    <a:cubicBezTo>
                      <a:pt x="41" y="451"/>
                      <a:pt x="67" y="451"/>
                      <a:pt x="83" y="435"/>
                    </a:cubicBezTo>
                    <a:lnTo>
                      <a:pt x="234" y="284"/>
                    </a:lnTo>
                    <a:close/>
                    <a:moveTo>
                      <a:pt x="234" y="284"/>
                    </a:moveTo>
                    <a:lnTo>
                      <a:pt x="234" y="28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3199">
                  <a:latin typeface="+mn-ea"/>
                </a:endParaRPr>
              </a:p>
            </p:txBody>
          </p:sp>
          <p:sp>
            <p:nvSpPr>
              <p:cNvPr id="45" name="Freeform 16"/>
              <p:cNvSpPr>
                <a:spLocks noChangeArrowheads="1"/>
              </p:cNvSpPr>
              <p:nvPr/>
            </p:nvSpPr>
            <p:spPr bwMode="auto">
              <a:xfrm>
                <a:off x="1569458" y="688424"/>
                <a:ext cx="334962" cy="331788"/>
              </a:xfrm>
              <a:custGeom>
                <a:avLst/>
                <a:gdLst>
                  <a:gd name="T0" fmla="*/ 887 w 929"/>
                  <a:gd name="T1" fmla="*/ 0 h 921"/>
                  <a:gd name="T2" fmla="*/ 836 w 929"/>
                  <a:gd name="T3" fmla="*/ 50 h 921"/>
                  <a:gd name="T4" fmla="*/ 836 w 929"/>
                  <a:gd name="T5" fmla="*/ 837 h 921"/>
                  <a:gd name="T6" fmla="*/ 51 w 929"/>
                  <a:gd name="T7" fmla="*/ 837 h 921"/>
                  <a:gd name="T8" fmla="*/ 0 w 929"/>
                  <a:gd name="T9" fmla="*/ 878 h 921"/>
                  <a:gd name="T10" fmla="*/ 51 w 929"/>
                  <a:gd name="T11" fmla="*/ 920 h 921"/>
                  <a:gd name="T12" fmla="*/ 887 w 929"/>
                  <a:gd name="T13" fmla="*/ 920 h 921"/>
                  <a:gd name="T14" fmla="*/ 928 w 929"/>
                  <a:gd name="T15" fmla="*/ 878 h 921"/>
                  <a:gd name="T16" fmla="*/ 928 w 929"/>
                  <a:gd name="T17" fmla="*/ 50 h 921"/>
                  <a:gd name="T18" fmla="*/ 887 w 929"/>
                  <a:gd name="T19" fmla="*/ 0 h 921"/>
                  <a:gd name="T20" fmla="*/ 887 w 929"/>
                  <a:gd name="T21" fmla="*/ 0 h 921"/>
                  <a:gd name="T22" fmla="*/ 887 w 929"/>
                  <a:gd name="T23" fmla="*/ 0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9" h="921">
                    <a:moveTo>
                      <a:pt x="887" y="0"/>
                    </a:moveTo>
                    <a:cubicBezTo>
                      <a:pt x="862" y="0"/>
                      <a:pt x="836" y="26"/>
                      <a:pt x="836" y="50"/>
                    </a:cubicBezTo>
                    <a:cubicBezTo>
                      <a:pt x="836" y="837"/>
                      <a:pt x="836" y="837"/>
                      <a:pt x="836" y="837"/>
                    </a:cubicBezTo>
                    <a:cubicBezTo>
                      <a:pt x="51" y="837"/>
                      <a:pt x="51" y="837"/>
                      <a:pt x="51" y="837"/>
                    </a:cubicBezTo>
                    <a:cubicBezTo>
                      <a:pt x="26" y="837"/>
                      <a:pt x="0" y="853"/>
                      <a:pt x="0" y="878"/>
                    </a:cubicBezTo>
                    <a:cubicBezTo>
                      <a:pt x="0" y="903"/>
                      <a:pt x="26" y="920"/>
                      <a:pt x="51" y="920"/>
                    </a:cubicBezTo>
                    <a:cubicBezTo>
                      <a:pt x="887" y="920"/>
                      <a:pt x="887" y="920"/>
                      <a:pt x="887" y="920"/>
                    </a:cubicBezTo>
                    <a:cubicBezTo>
                      <a:pt x="912" y="920"/>
                      <a:pt x="928" y="903"/>
                      <a:pt x="928" y="878"/>
                    </a:cubicBezTo>
                    <a:cubicBezTo>
                      <a:pt x="928" y="50"/>
                      <a:pt x="928" y="50"/>
                      <a:pt x="928" y="50"/>
                    </a:cubicBezTo>
                    <a:cubicBezTo>
                      <a:pt x="928" y="26"/>
                      <a:pt x="903" y="0"/>
                      <a:pt x="887" y="0"/>
                    </a:cubicBezTo>
                    <a:close/>
                    <a:moveTo>
                      <a:pt x="887" y="0"/>
                    </a:moveTo>
                    <a:lnTo>
                      <a:pt x="887"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3199">
                  <a:latin typeface="+mn-ea"/>
                </a:endParaRPr>
              </a:p>
            </p:txBody>
          </p:sp>
        </p:grpSp>
      </p:grpSp>
    </p:spTree>
    <p:extLst>
      <p:ext uri="{BB962C8B-B14F-4D97-AF65-F5344CB8AC3E}">
        <p14:creationId xmlns:p14="http://schemas.microsoft.com/office/powerpoint/2010/main" val="1109958293"/>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2" presetClass="entr" presetSubtype="8" decel="10000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750"/>
                                        <p:tgtEl>
                                          <p:spTgt spid="28"/>
                                        </p:tgtEl>
                                      </p:cBhvr>
                                    </p:animEffect>
                                  </p:childTnLst>
                                </p:cTn>
                              </p:par>
                            </p:childTnLst>
                          </p:cTn>
                        </p:par>
                        <p:par>
                          <p:cTn id="21" fill="hold">
                            <p:stCondLst>
                              <p:cond delay="2250"/>
                            </p:stCondLst>
                            <p:childTnLst>
                              <p:par>
                                <p:cTn id="22" presetID="2" presetClass="entr" presetSubtype="8" decel="100000"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0-#ppt_w/2"/>
                                          </p:val>
                                        </p:tav>
                                        <p:tav tm="100000">
                                          <p:val>
                                            <p:strVal val="#ppt_x"/>
                                          </p:val>
                                        </p:tav>
                                      </p:tavLst>
                                    </p:anim>
                                    <p:anim calcmode="lin" valueType="num">
                                      <p:cBhvr additive="base">
                                        <p:cTn id="25" dur="500" fill="hold"/>
                                        <p:tgtEl>
                                          <p:spTgt spid="37"/>
                                        </p:tgtEl>
                                        <p:attrNameLst>
                                          <p:attrName>ppt_y</p:attrName>
                                        </p:attrNameLst>
                                      </p:cBhvr>
                                      <p:tavLst>
                                        <p:tav tm="0">
                                          <p:val>
                                            <p:strVal val="#ppt_y"/>
                                          </p:val>
                                        </p:tav>
                                        <p:tav tm="100000">
                                          <p:val>
                                            <p:strVal val="#ppt_y"/>
                                          </p:val>
                                        </p:tav>
                                      </p:tavLst>
                                    </p:anim>
                                  </p:childTnLst>
                                </p:cTn>
                              </p:par>
                            </p:childTnLst>
                          </p:cTn>
                        </p:par>
                        <p:par>
                          <p:cTn id="26" fill="hold">
                            <p:stCondLst>
                              <p:cond delay="2750"/>
                            </p:stCondLst>
                            <p:childTnLst>
                              <p:par>
                                <p:cTn id="27" presetID="10"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par>
                          <p:cTn id="30" fill="hold">
                            <p:stCondLst>
                              <p:cond delay="3250"/>
                            </p:stCondLst>
                            <p:childTnLst>
                              <p:par>
                                <p:cTn id="31" presetID="22" presetClass="entr" presetSubtype="8"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750"/>
                                        <p:tgtEl>
                                          <p:spTgt spid="33"/>
                                        </p:tgtEl>
                                      </p:cBhvr>
                                    </p:animEffect>
                                  </p:childTnLst>
                                </p:cTn>
                              </p:par>
                            </p:childTnLst>
                          </p:cTn>
                        </p:par>
                        <p:par>
                          <p:cTn id="34" fill="hold">
                            <p:stCondLst>
                              <p:cond delay="4000"/>
                            </p:stCondLst>
                            <p:childTnLst>
                              <p:par>
                                <p:cTn id="35" presetID="2" presetClass="entr" presetSubtype="8" decel="100000"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0-#ppt_w/2"/>
                                          </p:val>
                                        </p:tav>
                                        <p:tav tm="100000">
                                          <p:val>
                                            <p:strVal val="#ppt_x"/>
                                          </p:val>
                                        </p:tav>
                                      </p:tavLst>
                                    </p:anim>
                                    <p:anim calcmode="lin" valueType="num">
                                      <p:cBhvr additive="base">
                                        <p:cTn id="38" dur="500" fill="hold"/>
                                        <p:tgtEl>
                                          <p:spTgt spid="30"/>
                                        </p:tgtEl>
                                        <p:attrNameLst>
                                          <p:attrName>ppt_y</p:attrName>
                                        </p:attrNameLst>
                                      </p:cBhvr>
                                      <p:tavLst>
                                        <p:tav tm="0">
                                          <p:val>
                                            <p:strVal val="#ppt_y"/>
                                          </p:val>
                                        </p:tav>
                                        <p:tav tm="100000">
                                          <p:val>
                                            <p:strVal val="#ppt_y"/>
                                          </p:val>
                                        </p:tav>
                                      </p:tavLst>
                                    </p:anim>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par>
                          <p:cTn id="43" fill="hold">
                            <p:stCondLst>
                              <p:cond delay="5000"/>
                            </p:stCondLst>
                            <p:childTnLst>
                              <p:par>
                                <p:cTn id="44" presetID="22" presetClass="entr" presetSubtype="8"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29" grpId="0"/>
      <p:bldP spid="33" grpId="0"/>
      <p:bldP spid="34" grpId="0"/>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638402" y="1269845"/>
            <a:ext cx="1838291" cy="1653940"/>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chemeClr val="accent1">
              <a:lumMod val="75000"/>
            </a:schemeClr>
          </a:solidFill>
          <a:ln w="25400" cap="flat" cmpd="sng" algn="ctr">
            <a:noFill/>
            <a:prstDash val="solid"/>
          </a:ln>
          <a:effectLst/>
        </p:spPr>
        <p:txBody>
          <a:bodyPr lIns="117199" tIns="58599" rIns="117199" bIns="58599" rtlCol="0" anchor="ctr"/>
          <a:lstStyle/>
          <a:p>
            <a:pPr algn="ctr"/>
            <a:endParaRPr lang="zh-CN" altLang="en-US" sz="2599" b="1" kern="0">
              <a:solidFill>
                <a:sysClr val="window" lastClr="FFFFFF"/>
              </a:solidFill>
              <a:latin typeface="微软雅黑" pitchFamily="34" charset="-122"/>
              <a:ea typeface="微软雅黑" pitchFamily="34" charset="-122"/>
            </a:endParaRPr>
          </a:p>
        </p:txBody>
      </p:sp>
      <p:sp>
        <p:nvSpPr>
          <p:cNvPr id="3" name="椭圆 1"/>
          <p:cNvSpPr/>
          <p:nvPr/>
        </p:nvSpPr>
        <p:spPr>
          <a:xfrm>
            <a:off x="3470324" y="2720229"/>
            <a:ext cx="923516" cy="1653940"/>
          </a:xfrm>
          <a:custGeom>
            <a:avLst/>
            <a:gdLst/>
            <a:ahLst/>
            <a:cxnLst/>
            <a:rect l="l" t="t" r="r" b="b"/>
            <a:pathLst>
              <a:path w="828092" h="1656184">
                <a:moveTo>
                  <a:pt x="828092" y="0"/>
                </a:moveTo>
                <a:lnTo>
                  <a:pt x="828092" y="180020"/>
                </a:lnTo>
                <a:cubicBezTo>
                  <a:pt x="470172" y="180020"/>
                  <a:pt x="180020" y="470172"/>
                  <a:pt x="180020" y="828092"/>
                </a:cubicBezTo>
                <a:cubicBezTo>
                  <a:pt x="180020" y="1186012"/>
                  <a:pt x="470172" y="1476164"/>
                  <a:pt x="828092" y="1476164"/>
                </a:cubicBezTo>
                <a:lnTo>
                  <a:pt x="828092" y="1656184"/>
                </a:lnTo>
                <a:cubicBezTo>
                  <a:pt x="370749" y="1656184"/>
                  <a:pt x="0" y="1285435"/>
                  <a:pt x="0" y="828092"/>
                </a:cubicBezTo>
                <a:cubicBezTo>
                  <a:pt x="0" y="370749"/>
                  <a:pt x="370749" y="0"/>
                  <a:pt x="828092" y="0"/>
                </a:cubicBezTo>
                <a:close/>
              </a:path>
            </a:pathLst>
          </a:custGeom>
          <a:solidFill>
            <a:srgbClr val="2B83E5"/>
          </a:solidFill>
          <a:ln w="25400" cap="flat" cmpd="sng" algn="ctr">
            <a:noFill/>
            <a:prstDash val="solid"/>
          </a:ln>
          <a:effectLst/>
        </p:spPr>
        <p:txBody>
          <a:bodyPr lIns="117199" tIns="58599" rIns="117199" bIns="58599" rtlCol="0" anchor="ctr"/>
          <a:lstStyle/>
          <a:p>
            <a:pPr algn="ctr">
              <a:defRPr/>
            </a:pPr>
            <a:endParaRPr lang="zh-CN" altLang="en-US" kern="0" dirty="0">
              <a:solidFill>
                <a:sysClr val="window" lastClr="FFFFFF"/>
              </a:solidFill>
              <a:ea typeface="微软雅黑" panose="020B0503020204020204" pitchFamily="34" charset="-122"/>
            </a:endParaRPr>
          </a:p>
        </p:txBody>
      </p:sp>
      <p:sp>
        <p:nvSpPr>
          <p:cNvPr id="4" name="椭圆 1"/>
          <p:cNvSpPr/>
          <p:nvPr/>
        </p:nvSpPr>
        <p:spPr>
          <a:xfrm rot="5400000">
            <a:off x="3436092" y="4094135"/>
            <a:ext cx="1646112" cy="1847033"/>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chemeClr val="accent1">
              <a:lumMod val="75000"/>
            </a:schemeClr>
          </a:solidFill>
          <a:ln w="25400" cap="flat" cmpd="sng" algn="ctr">
            <a:noFill/>
            <a:prstDash val="solid"/>
          </a:ln>
          <a:effectLst/>
        </p:spPr>
        <p:txBody>
          <a:bodyPr lIns="117199" tIns="58599" rIns="117199" bIns="58599" rtlCol="0" anchor="ctr"/>
          <a:lstStyle/>
          <a:p>
            <a:pPr algn="ctr"/>
            <a:endParaRPr lang="zh-CN" altLang="en-US" sz="2599" b="1" kern="0">
              <a:solidFill>
                <a:sysClr val="window" lastClr="FFFFFF"/>
              </a:solidFill>
              <a:latin typeface="微软雅黑" pitchFamily="34" charset="-122"/>
              <a:ea typeface="微软雅黑" pitchFamily="34" charset="-122"/>
            </a:endParaRPr>
          </a:p>
        </p:txBody>
      </p:sp>
      <p:sp>
        <p:nvSpPr>
          <p:cNvPr id="5" name="椭圆 1"/>
          <p:cNvSpPr/>
          <p:nvPr/>
        </p:nvSpPr>
        <p:spPr>
          <a:xfrm rot="10800000">
            <a:off x="1995388" y="1041939"/>
            <a:ext cx="1838291" cy="1653940"/>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2B83E5"/>
          </a:solidFill>
          <a:ln w="25400" cap="flat" cmpd="sng" algn="ctr">
            <a:noFill/>
            <a:prstDash val="solid"/>
          </a:ln>
          <a:effectLst/>
        </p:spPr>
        <p:txBody>
          <a:bodyPr lIns="117199" tIns="58599" rIns="117199" bIns="58599" rtlCol="0" anchor="ctr"/>
          <a:lstStyle/>
          <a:p>
            <a:pPr algn="ctr">
              <a:defRPr/>
            </a:pPr>
            <a:endParaRPr lang="zh-CN" altLang="en-US" kern="0" dirty="0">
              <a:solidFill>
                <a:sysClr val="window" lastClr="FFFFFF"/>
              </a:solidFill>
              <a:ea typeface="微软雅黑" panose="020B0503020204020204" pitchFamily="34" charset="-122"/>
            </a:endParaRPr>
          </a:p>
        </p:txBody>
      </p:sp>
      <p:sp>
        <p:nvSpPr>
          <p:cNvPr id="6" name="椭圆 1"/>
          <p:cNvSpPr/>
          <p:nvPr/>
        </p:nvSpPr>
        <p:spPr>
          <a:xfrm rot="6199008">
            <a:off x="2388586" y="3454223"/>
            <a:ext cx="826970" cy="1740176"/>
          </a:xfrm>
          <a:custGeom>
            <a:avLst/>
            <a:gdLst/>
            <a:ahLst/>
            <a:cxnLst/>
            <a:rect l="l" t="t" r="r" b="b"/>
            <a:pathLst>
              <a:path w="828092" h="1560369">
                <a:moveTo>
                  <a:pt x="16824" y="994982"/>
                </a:moveTo>
                <a:cubicBezTo>
                  <a:pt x="5793" y="941075"/>
                  <a:pt x="0" y="885260"/>
                  <a:pt x="0" y="828092"/>
                </a:cubicBezTo>
                <a:cubicBezTo>
                  <a:pt x="0" y="370749"/>
                  <a:pt x="370749" y="0"/>
                  <a:pt x="828092" y="0"/>
                </a:cubicBezTo>
                <a:lnTo>
                  <a:pt x="828092" y="180020"/>
                </a:lnTo>
                <a:cubicBezTo>
                  <a:pt x="470172" y="180020"/>
                  <a:pt x="180020" y="470172"/>
                  <a:pt x="180020" y="828092"/>
                </a:cubicBezTo>
                <a:cubicBezTo>
                  <a:pt x="180020" y="1180557"/>
                  <a:pt x="461395" y="1467304"/>
                  <a:pt x="811810" y="1474523"/>
                </a:cubicBezTo>
                <a:lnTo>
                  <a:pt x="449129" y="1560369"/>
                </a:lnTo>
                <a:cubicBezTo>
                  <a:pt x="229080" y="1450469"/>
                  <a:pt x="67556" y="1242904"/>
                  <a:pt x="16824" y="994982"/>
                </a:cubicBezTo>
                <a:close/>
              </a:path>
            </a:pathLst>
          </a:custGeom>
          <a:solidFill>
            <a:schemeClr val="tx2">
              <a:lumMod val="40000"/>
              <a:lumOff val="60000"/>
            </a:schemeClr>
          </a:solidFill>
          <a:ln w="25400" cap="flat" cmpd="sng" algn="ctr">
            <a:noFill/>
            <a:prstDash val="solid"/>
          </a:ln>
          <a:effectLst/>
        </p:spPr>
        <p:txBody>
          <a:bodyPr lIns="117199" tIns="58599" rIns="117199" bIns="58599" rtlCol="0" anchor="ctr"/>
          <a:lstStyle/>
          <a:p>
            <a:pPr algn="ctr">
              <a:defRPr/>
            </a:pPr>
            <a:endParaRPr lang="zh-CN" altLang="en-US" kern="0" dirty="0">
              <a:solidFill>
                <a:sysClr val="window" lastClr="FFFFFF"/>
              </a:solidFill>
              <a:ea typeface="微软雅黑" panose="020B0503020204020204" pitchFamily="34" charset="-122"/>
            </a:endParaRPr>
          </a:p>
        </p:txBody>
      </p:sp>
      <p:sp>
        <p:nvSpPr>
          <p:cNvPr id="7" name="圆角矩形 14"/>
          <p:cNvSpPr/>
          <p:nvPr/>
        </p:nvSpPr>
        <p:spPr>
          <a:xfrm>
            <a:off x="5305682" y="1669904"/>
            <a:ext cx="4416818" cy="647193"/>
          </a:xfrm>
          <a:custGeom>
            <a:avLst/>
            <a:gdLst/>
            <a:ahLst/>
            <a:cxnLst/>
            <a:rect l="l" t="t" r="r" b="b"/>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close/>
              </a:path>
            </a:pathLst>
          </a:custGeom>
          <a:solidFill>
            <a:schemeClr val="accent1">
              <a:lumMod val="75000"/>
            </a:schemeClr>
          </a:solidFill>
          <a:ln w="25400" cap="flat" cmpd="sng" algn="ctr">
            <a:noFill/>
            <a:prstDash val="solid"/>
          </a:ln>
          <a:effectLst/>
        </p:spPr>
        <p:txBody>
          <a:bodyPr lIns="117199" tIns="58599" rIns="117199" bIns="58599" rtlCol="0" anchor="ctr"/>
          <a:lstStyle/>
          <a:p>
            <a:pPr algn="ctr">
              <a:defRPr/>
            </a:pPr>
            <a:r>
              <a:rPr lang="zh-CN" altLang="en-US" sz="2599" b="1" kern="0" dirty="0">
                <a:solidFill>
                  <a:sysClr val="window" lastClr="FFFFFF"/>
                </a:solidFill>
                <a:latin typeface="微软雅黑" pitchFamily="34" charset="-122"/>
                <a:ea typeface="微软雅黑" pitchFamily="34" charset="-122"/>
              </a:rPr>
              <a:t>您的标题写在这里</a:t>
            </a:r>
          </a:p>
        </p:txBody>
      </p:sp>
      <p:sp>
        <p:nvSpPr>
          <p:cNvPr id="8" name="圆角矩形 14"/>
          <p:cNvSpPr/>
          <p:nvPr/>
        </p:nvSpPr>
        <p:spPr>
          <a:xfrm>
            <a:off x="4935548" y="4476806"/>
            <a:ext cx="4498068" cy="647193"/>
          </a:xfrm>
          <a:custGeom>
            <a:avLst/>
            <a:gdLst>
              <a:gd name="connsiteX0" fmla="*/ 0 w 4033295"/>
              <a:gd name="connsiteY0" fmla="*/ 0 h 648072"/>
              <a:gd name="connsiteX1" fmla="*/ 3709259 w 4033295"/>
              <a:gd name="connsiteY1" fmla="*/ 0 h 648072"/>
              <a:gd name="connsiteX2" fmla="*/ 4033295 w 4033295"/>
              <a:gd name="connsiteY2" fmla="*/ 324036 h 648072"/>
              <a:gd name="connsiteX3" fmla="*/ 3709259 w 4033295"/>
              <a:gd name="connsiteY3" fmla="*/ 648072 h 648072"/>
              <a:gd name="connsiteX4" fmla="*/ 72855 w 4033295"/>
              <a:gd name="connsiteY4" fmla="*/ 648072 h 648072"/>
              <a:gd name="connsiteX5" fmla="*/ 0 w 4033295"/>
              <a:gd name="connsiteY5" fmla="*/ 0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295" h="648072">
                <a:moveTo>
                  <a:pt x="0" y="0"/>
                </a:moveTo>
                <a:lnTo>
                  <a:pt x="3709259" y="0"/>
                </a:lnTo>
                <a:cubicBezTo>
                  <a:pt x="3888219" y="0"/>
                  <a:pt x="4033295" y="145076"/>
                  <a:pt x="4033295" y="324036"/>
                </a:cubicBezTo>
                <a:cubicBezTo>
                  <a:pt x="4033295" y="502996"/>
                  <a:pt x="3888219" y="648072"/>
                  <a:pt x="3709259" y="648072"/>
                </a:cubicBezTo>
                <a:lnTo>
                  <a:pt x="72855" y="648072"/>
                </a:lnTo>
                <a:cubicBezTo>
                  <a:pt x="72855" y="432048"/>
                  <a:pt x="0" y="216024"/>
                  <a:pt x="0" y="0"/>
                </a:cubicBezTo>
                <a:close/>
              </a:path>
            </a:pathLst>
          </a:custGeom>
          <a:solidFill>
            <a:schemeClr val="accent1">
              <a:lumMod val="75000"/>
            </a:schemeClr>
          </a:solidFill>
          <a:ln w="25400" cap="flat" cmpd="sng" algn="ctr">
            <a:noFill/>
            <a:prstDash val="solid"/>
          </a:ln>
          <a:effectLst/>
        </p:spPr>
        <p:txBody>
          <a:bodyPr lIns="117199" tIns="58599" rIns="117199" bIns="58599" rtlCol="0" anchor="ctr"/>
          <a:lstStyle/>
          <a:p>
            <a:pPr algn="ctr"/>
            <a:r>
              <a:rPr lang="zh-CN" altLang="en-US" sz="2599" b="1" kern="0" dirty="0">
                <a:solidFill>
                  <a:sysClr val="window" lastClr="FFFFFF"/>
                </a:solidFill>
                <a:latin typeface="微软雅黑" pitchFamily="34" charset="-122"/>
                <a:ea typeface="微软雅黑" pitchFamily="34" charset="-122"/>
              </a:rPr>
              <a:t>您的标题写在这里</a:t>
            </a:r>
          </a:p>
        </p:txBody>
      </p:sp>
      <p:sp>
        <p:nvSpPr>
          <p:cNvPr id="9" name="TextBox 8"/>
          <p:cNvSpPr txBox="1"/>
          <p:nvPr/>
        </p:nvSpPr>
        <p:spPr>
          <a:xfrm>
            <a:off x="4234514" y="1692521"/>
            <a:ext cx="675801" cy="979918"/>
          </a:xfrm>
          <a:prstGeom prst="rect">
            <a:avLst/>
          </a:prstGeom>
          <a:noFill/>
        </p:spPr>
        <p:txBody>
          <a:bodyPr wrap="square" lIns="117199" tIns="58599" rIns="117199" bIns="58599" rtlCol="0">
            <a:spAutoFit/>
          </a:bodyPr>
          <a:lstStyle/>
          <a:p>
            <a:pPr>
              <a:defRPr/>
            </a:pPr>
            <a:r>
              <a:rPr lang="en-US" altLang="zh-CN" sz="5599" b="1" kern="0" dirty="0">
                <a:solidFill>
                  <a:schemeClr val="tx1">
                    <a:lumMod val="95000"/>
                    <a:lumOff val="5000"/>
                  </a:schemeClr>
                </a:solidFill>
                <a:latin typeface="Arial Black" pitchFamily="34" charset="0"/>
                <a:ea typeface="微软雅黑" pitchFamily="34" charset="-122"/>
              </a:rPr>
              <a:t>A</a:t>
            </a:r>
            <a:endParaRPr lang="zh-CN" altLang="en-US" sz="5599" b="1" kern="0" dirty="0">
              <a:solidFill>
                <a:schemeClr val="tx1">
                  <a:lumMod val="95000"/>
                  <a:lumOff val="5000"/>
                </a:schemeClr>
              </a:solidFill>
              <a:latin typeface="Arial Black" pitchFamily="34" charset="0"/>
              <a:ea typeface="微软雅黑" pitchFamily="34" charset="-122"/>
            </a:endParaRPr>
          </a:p>
        </p:txBody>
      </p:sp>
      <p:sp>
        <p:nvSpPr>
          <p:cNvPr id="10" name="TextBox 9"/>
          <p:cNvSpPr txBox="1"/>
          <p:nvPr/>
        </p:nvSpPr>
        <p:spPr>
          <a:xfrm>
            <a:off x="4073901" y="4633452"/>
            <a:ext cx="675801" cy="979918"/>
          </a:xfrm>
          <a:prstGeom prst="rect">
            <a:avLst/>
          </a:prstGeom>
          <a:noFill/>
        </p:spPr>
        <p:txBody>
          <a:bodyPr wrap="square" lIns="117199" tIns="58599" rIns="117199" bIns="58599" rtlCol="0">
            <a:spAutoFit/>
          </a:bodyPr>
          <a:lstStyle/>
          <a:p>
            <a:pPr>
              <a:defRPr/>
            </a:pPr>
            <a:r>
              <a:rPr lang="en-US" altLang="zh-CN" sz="5599" b="1" kern="0" dirty="0">
                <a:solidFill>
                  <a:schemeClr val="tx1">
                    <a:lumMod val="95000"/>
                    <a:lumOff val="5000"/>
                  </a:schemeClr>
                </a:solidFill>
                <a:latin typeface="Arial Black" pitchFamily="34" charset="0"/>
                <a:ea typeface="微软雅黑" pitchFamily="34" charset="-122"/>
              </a:rPr>
              <a:t>B</a:t>
            </a:r>
            <a:endParaRPr lang="zh-CN" altLang="en-US" sz="5599" b="1" kern="0" dirty="0">
              <a:solidFill>
                <a:schemeClr val="tx1">
                  <a:lumMod val="95000"/>
                  <a:lumOff val="5000"/>
                </a:schemeClr>
              </a:solidFill>
              <a:latin typeface="Arial Black" pitchFamily="34" charset="0"/>
              <a:ea typeface="微软雅黑" pitchFamily="34" charset="-122"/>
            </a:endParaRPr>
          </a:p>
        </p:txBody>
      </p:sp>
      <p:sp>
        <p:nvSpPr>
          <p:cNvPr id="11" name="TextBox 10"/>
          <p:cNvSpPr txBox="1"/>
          <p:nvPr/>
        </p:nvSpPr>
        <p:spPr>
          <a:xfrm>
            <a:off x="5439098" y="2460917"/>
            <a:ext cx="4947081" cy="758370"/>
          </a:xfrm>
          <a:prstGeom prst="rect">
            <a:avLst/>
          </a:prstGeom>
          <a:noFill/>
        </p:spPr>
        <p:txBody>
          <a:bodyPr wrap="square" lIns="117199" tIns="58599" rIns="117199" bIns="58599" rtlCol="0">
            <a:spAutoFit/>
          </a:bodyPr>
          <a:lstStyle/>
          <a:p>
            <a:pPr>
              <a:lnSpc>
                <a:spcPct val="130000"/>
              </a:lnSpc>
              <a:defRPr/>
            </a:pPr>
            <a:r>
              <a:rPr lang="zh-CN" altLang="en-US" sz="1600" kern="0" dirty="0">
                <a:latin typeface="微软雅黑" pitchFamily="34" charset="-122"/>
                <a:ea typeface="微软雅黑" pitchFamily="34" charset="-122"/>
              </a:rPr>
              <a:t>您的内容打在这里，或通过复制您的文本后在此框中选择粘贴并选择只保留文字您的内容打在这里</a:t>
            </a:r>
            <a:endParaRPr lang="en-US" altLang="zh-CN" sz="1600" kern="0" dirty="0">
              <a:latin typeface="微软雅黑" pitchFamily="34" charset="-122"/>
              <a:ea typeface="微软雅黑" pitchFamily="34" charset="-122"/>
            </a:endParaRPr>
          </a:p>
        </p:txBody>
      </p:sp>
      <p:sp>
        <p:nvSpPr>
          <p:cNvPr id="12" name="TextBox 11"/>
          <p:cNvSpPr txBox="1"/>
          <p:nvPr/>
        </p:nvSpPr>
        <p:spPr>
          <a:xfrm>
            <a:off x="5305683" y="5123999"/>
            <a:ext cx="5316298" cy="758370"/>
          </a:xfrm>
          <a:prstGeom prst="rect">
            <a:avLst/>
          </a:prstGeom>
          <a:noFill/>
        </p:spPr>
        <p:txBody>
          <a:bodyPr wrap="square" lIns="117199" tIns="58599" rIns="117199" bIns="58599" rtlCol="0">
            <a:spAutoFit/>
          </a:bodyPr>
          <a:lstStyle/>
          <a:p>
            <a:pPr>
              <a:lnSpc>
                <a:spcPct val="130000"/>
              </a:lnSpc>
              <a:defRPr/>
            </a:pPr>
            <a:r>
              <a:rPr lang="zh-CN" altLang="en-US" sz="1600" kern="0" dirty="0">
                <a:latin typeface="微软雅黑" pitchFamily="34" charset="-122"/>
                <a:ea typeface="微软雅黑" pitchFamily="34" charset="-122"/>
              </a:rPr>
              <a:t>您的内容打在这里，或通过复制您的文本后在此框中选择粘贴并选择只保留文字您的内容打在这里</a:t>
            </a:r>
            <a:endParaRPr lang="en-US" altLang="zh-CN" sz="1600" kern="0" dirty="0">
              <a:latin typeface="微软雅黑" pitchFamily="34" charset="-122"/>
              <a:ea typeface="微软雅黑" pitchFamily="34" charset="-122"/>
            </a:endParaRPr>
          </a:p>
        </p:txBody>
      </p:sp>
      <p:sp>
        <p:nvSpPr>
          <p:cNvPr id="13" name="TextBox 12"/>
          <p:cNvSpPr txBox="1"/>
          <p:nvPr/>
        </p:nvSpPr>
        <p:spPr>
          <a:xfrm>
            <a:off x="217554" y="333373"/>
            <a:ext cx="3383593" cy="523099"/>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t>主要工作成绩</a:t>
            </a:r>
          </a:p>
        </p:txBody>
      </p:sp>
    </p:spTree>
    <p:extLst>
      <p:ext uri="{BB962C8B-B14F-4D97-AF65-F5344CB8AC3E}">
        <p14:creationId xmlns:p14="http://schemas.microsoft.com/office/powerpoint/2010/main" val="360191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50"/>
                                        <p:tgtEl>
                                          <p:spTgt spid="5"/>
                                        </p:tgtEl>
                                      </p:cBhvr>
                                    </p:animEffect>
                                  </p:childTnLst>
                                </p:cTn>
                              </p:par>
                            </p:childTnLst>
                          </p:cTn>
                        </p:par>
                        <p:par>
                          <p:cTn id="12" fill="hold">
                            <p:stCondLst>
                              <p:cond delay="750"/>
                            </p:stCondLst>
                            <p:childTnLst>
                              <p:par>
                                <p:cTn id="13" presetID="22" presetClass="entr" presetSubtype="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250"/>
                                        <p:tgtEl>
                                          <p:spTgt spid="2"/>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250"/>
                                        <p:tgtEl>
                                          <p:spTgt spid="3"/>
                                        </p:tgtEl>
                                      </p:cBhvr>
                                    </p:animEffect>
                                  </p:childTnLst>
                                </p:cTn>
                              </p:par>
                            </p:childTnLst>
                          </p:cTn>
                        </p:par>
                        <p:par>
                          <p:cTn id="20" fill="hold">
                            <p:stCondLst>
                              <p:cond delay="1250"/>
                            </p:stCondLst>
                            <p:childTnLst>
                              <p:par>
                                <p:cTn id="21" presetID="21" presetClass="entr" presetSubtype="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500"/>
                                        <p:tgtEl>
                                          <p:spTgt spid="4"/>
                                        </p:tgtEl>
                                      </p:cBhvr>
                                    </p:animEffect>
                                  </p:childTnLst>
                                </p:cTn>
                              </p:par>
                              <p:par>
                                <p:cTn id="24" presetID="22" presetClass="entr" presetSubtype="2" fill="hold" grpId="0" nodeType="withEffect">
                                  <p:stCondLst>
                                    <p:cond delay="50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250"/>
                                        <p:tgtEl>
                                          <p:spTgt spid="6"/>
                                        </p:tgtEl>
                                      </p:cBhvr>
                                    </p:animEffect>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anim calcmode="lin" valueType="num">
                                      <p:cBhvr>
                                        <p:cTn id="31" dur="250" fill="hold"/>
                                        <p:tgtEl>
                                          <p:spTgt spid="9"/>
                                        </p:tgtEl>
                                        <p:attrNameLst>
                                          <p:attrName>ppt_x</p:attrName>
                                        </p:attrNameLst>
                                      </p:cBhvr>
                                      <p:tavLst>
                                        <p:tav tm="0">
                                          <p:val>
                                            <p:strVal val="#ppt_x"/>
                                          </p:val>
                                        </p:tav>
                                        <p:tav tm="100000">
                                          <p:val>
                                            <p:strVal val="#ppt_x"/>
                                          </p:val>
                                        </p:tav>
                                      </p:tavLst>
                                    </p:anim>
                                    <p:anim calcmode="lin" valueType="num">
                                      <p:cBhvr>
                                        <p:cTn id="32" dur="250" fill="hold"/>
                                        <p:tgtEl>
                                          <p:spTgt spid="9"/>
                                        </p:tgtEl>
                                        <p:attrNameLst>
                                          <p:attrName>ppt_y</p:attrName>
                                        </p:attrNameLst>
                                      </p:cBhvr>
                                      <p:tavLst>
                                        <p:tav tm="0">
                                          <p:val>
                                            <p:strVal val="#ppt_y+.1"/>
                                          </p:val>
                                        </p:tav>
                                        <p:tav tm="100000">
                                          <p:val>
                                            <p:strVal val="#ppt_y"/>
                                          </p:val>
                                        </p:tav>
                                      </p:tavLst>
                                    </p:anim>
                                  </p:childTnLst>
                                </p:cTn>
                              </p:par>
                            </p:childTnLst>
                          </p:cTn>
                        </p:par>
                        <p:par>
                          <p:cTn id="33" fill="hold">
                            <p:stCondLst>
                              <p:cond delay="225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250"/>
                                        <p:tgtEl>
                                          <p:spTgt spid="7"/>
                                        </p:tgtEl>
                                      </p:cBhvr>
                                    </p:animEffect>
                                  </p:childTnLst>
                                </p:cTn>
                              </p:par>
                            </p:childTnLst>
                          </p:cTn>
                        </p:par>
                        <p:par>
                          <p:cTn id="37" fill="hold">
                            <p:stCondLst>
                              <p:cond delay="2500"/>
                            </p:stCondLst>
                            <p:childTnLst>
                              <p:par>
                                <p:cTn id="38" presetID="22" presetClass="entr" presetSubtype="4"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250"/>
                                        <p:tgtEl>
                                          <p:spTgt spid="11"/>
                                        </p:tgtEl>
                                      </p:cBhvr>
                                    </p:animEffect>
                                  </p:childTnLst>
                                </p:cTn>
                              </p:par>
                            </p:childTnLst>
                          </p:cTn>
                        </p:par>
                        <p:par>
                          <p:cTn id="41" fill="hold">
                            <p:stCondLst>
                              <p:cond delay="2750"/>
                            </p:stCondLst>
                            <p:childTnLst>
                              <p:par>
                                <p:cTn id="42" presetID="42"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50"/>
                                        <p:tgtEl>
                                          <p:spTgt spid="10"/>
                                        </p:tgtEl>
                                      </p:cBhvr>
                                    </p:animEffect>
                                    <p:anim calcmode="lin" valueType="num">
                                      <p:cBhvr>
                                        <p:cTn id="45" dur="250" fill="hold"/>
                                        <p:tgtEl>
                                          <p:spTgt spid="10"/>
                                        </p:tgtEl>
                                        <p:attrNameLst>
                                          <p:attrName>ppt_x</p:attrName>
                                        </p:attrNameLst>
                                      </p:cBhvr>
                                      <p:tavLst>
                                        <p:tav tm="0">
                                          <p:val>
                                            <p:strVal val="#ppt_x"/>
                                          </p:val>
                                        </p:tav>
                                        <p:tav tm="100000">
                                          <p:val>
                                            <p:strVal val="#ppt_x"/>
                                          </p:val>
                                        </p:tav>
                                      </p:tavLst>
                                    </p:anim>
                                    <p:anim calcmode="lin" valueType="num">
                                      <p:cBhvr>
                                        <p:cTn id="46" dur="250" fill="hold"/>
                                        <p:tgtEl>
                                          <p:spTgt spid="10"/>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22" presetClass="entr" presetSubtype="8"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250"/>
                                        <p:tgtEl>
                                          <p:spTgt spid="8"/>
                                        </p:tgtEl>
                                      </p:cBhvr>
                                    </p:animEffect>
                                  </p:childTnLst>
                                </p:cTn>
                              </p:par>
                            </p:childTnLst>
                          </p:cTn>
                        </p:par>
                        <p:par>
                          <p:cTn id="51" fill="hold">
                            <p:stCondLst>
                              <p:cond delay="3250"/>
                            </p:stCondLst>
                            <p:childTnLst>
                              <p:par>
                                <p:cTn id="52" presetID="42" presetClass="entr" presetSubtype="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250"/>
                                        <p:tgtEl>
                                          <p:spTgt spid="12"/>
                                        </p:tgtEl>
                                      </p:cBhvr>
                                    </p:animEffect>
                                    <p:anim calcmode="lin" valueType="num">
                                      <p:cBhvr>
                                        <p:cTn id="55" dur="250" fill="hold"/>
                                        <p:tgtEl>
                                          <p:spTgt spid="12"/>
                                        </p:tgtEl>
                                        <p:attrNameLst>
                                          <p:attrName>ppt_x</p:attrName>
                                        </p:attrNameLst>
                                      </p:cBhvr>
                                      <p:tavLst>
                                        <p:tav tm="0">
                                          <p:val>
                                            <p:strVal val="#ppt_x"/>
                                          </p:val>
                                        </p:tav>
                                        <p:tav tm="100000">
                                          <p:val>
                                            <p:strVal val="#ppt_x"/>
                                          </p:val>
                                        </p:tav>
                                      </p:tavLst>
                                    </p:anim>
                                    <p:anim calcmode="lin" valueType="num">
                                      <p:cBhvr>
                                        <p:cTn id="56"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875588" y="1700808"/>
            <a:ext cx="8444000" cy="368335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42" name="组合 41"/>
          <p:cNvGrpSpPr/>
          <p:nvPr/>
        </p:nvGrpSpPr>
        <p:grpSpPr>
          <a:xfrm>
            <a:off x="1417067" y="908720"/>
            <a:ext cx="1728192" cy="1728192"/>
            <a:chOff x="1417067" y="908720"/>
            <a:chExt cx="1728192" cy="1728192"/>
          </a:xfrm>
        </p:grpSpPr>
        <p:grpSp>
          <p:nvGrpSpPr>
            <p:cNvPr id="43" name="组合 42"/>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5" name="椭圆 4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46" name="椭圆 4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44" name="TextBox 7"/>
            <p:cNvSpPr>
              <a:spLocks noChangeArrowheads="1"/>
            </p:cNvSpPr>
            <p:nvPr/>
          </p:nvSpPr>
          <p:spPr bwMode="auto">
            <a:xfrm>
              <a:off x="1489075" y="1340768"/>
              <a:ext cx="1487074" cy="83099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itchFamily="34" charset="-122"/>
                  <a:sym typeface="微软雅黑" pitchFamily="34" charset="-122"/>
                </a:rPr>
                <a:t>4</a:t>
              </a:r>
              <a:endParaRPr lang="zh-CN" altLang="en-US" sz="5400" b="1" dirty="0">
                <a:solidFill>
                  <a:srgbClr val="0070C0"/>
                </a:solidFill>
                <a:latin typeface="Impact MT Std" pitchFamily="34" charset="0"/>
                <a:ea typeface="微软雅黑" pitchFamily="34" charset="-122"/>
                <a:sym typeface="微软雅黑" pitchFamily="34" charset="-122"/>
              </a:endParaRPr>
            </a:p>
          </p:txBody>
        </p:sp>
      </p:grpSp>
      <p:sp>
        <p:nvSpPr>
          <p:cNvPr id="65" name="TextBox 7"/>
          <p:cNvSpPr>
            <a:spLocks noChangeArrowheads="1"/>
          </p:cNvSpPr>
          <p:nvPr/>
        </p:nvSpPr>
        <p:spPr bwMode="auto">
          <a:xfrm>
            <a:off x="3505299" y="1773977"/>
            <a:ext cx="3672408"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itchFamily="34" charset="-122"/>
                <a:ea typeface="微软雅黑" pitchFamily="34" charset="-122"/>
                <a:sym typeface="微软雅黑" pitchFamily="34" charset="-122"/>
              </a:rPr>
              <a:t>工作不足之处</a:t>
            </a:r>
          </a:p>
        </p:txBody>
      </p:sp>
      <p:grpSp>
        <p:nvGrpSpPr>
          <p:cNvPr id="66" name="组合 65"/>
          <p:cNvGrpSpPr/>
          <p:nvPr/>
        </p:nvGrpSpPr>
        <p:grpSpPr>
          <a:xfrm>
            <a:off x="3505299" y="2420888"/>
            <a:ext cx="1386661" cy="215444"/>
            <a:chOff x="3505299" y="2420888"/>
            <a:chExt cx="1386661" cy="215444"/>
          </a:xfrm>
        </p:grpSpPr>
        <p:sp>
          <p:nvSpPr>
            <p:cNvPr id="67" name="等腰三角形 66"/>
            <p:cNvSpPr/>
            <p:nvPr/>
          </p:nvSpPr>
          <p:spPr>
            <a:xfrm rot="5400000">
              <a:off x="3505299" y="2456602"/>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8" name="TextBox 7"/>
            <p:cNvSpPr>
              <a:spLocks noChangeArrowheads="1"/>
            </p:cNvSpPr>
            <p:nvPr/>
          </p:nvSpPr>
          <p:spPr bwMode="auto">
            <a:xfrm>
              <a:off x="3748216" y="2420888"/>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认识上的不足</a:t>
              </a:r>
            </a:p>
          </p:txBody>
        </p:sp>
      </p:grpSp>
      <p:grpSp>
        <p:nvGrpSpPr>
          <p:cNvPr id="69" name="组合 68"/>
          <p:cNvGrpSpPr/>
          <p:nvPr/>
        </p:nvGrpSpPr>
        <p:grpSpPr>
          <a:xfrm>
            <a:off x="5017467" y="2420888"/>
            <a:ext cx="1386661" cy="215444"/>
            <a:chOff x="5017467" y="2420888"/>
            <a:chExt cx="1386661" cy="215444"/>
          </a:xfrm>
        </p:grpSpPr>
        <p:sp>
          <p:nvSpPr>
            <p:cNvPr id="70" name="等腰三角形 69"/>
            <p:cNvSpPr/>
            <p:nvPr/>
          </p:nvSpPr>
          <p:spPr>
            <a:xfrm rot="5400000">
              <a:off x="5017467" y="2456602"/>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71" name="TextBox 7"/>
            <p:cNvSpPr>
              <a:spLocks noChangeArrowheads="1"/>
            </p:cNvSpPr>
            <p:nvPr/>
          </p:nvSpPr>
          <p:spPr bwMode="auto">
            <a:xfrm>
              <a:off x="5260384" y="2420888"/>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管理上的不足</a:t>
              </a:r>
            </a:p>
          </p:txBody>
        </p:sp>
      </p:grpSp>
      <p:grpSp>
        <p:nvGrpSpPr>
          <p:cNvPr id="72" name="组合 71"/>
          <p:cNvGrpSpPr/>
          <p:nvPr/>
        </p:nvGrpSpPr>
        <p:grpSpPr>
          <a:xfrm>
            <a:off x="3505299" y="2709500"/>
            <a:ext cx="1386661" cy="215444"/>
            <a:chOff x="3505299" y="2709500"/>
            <a:chExt cx="1386661" cy="215444"/>
          </a:xfrm>
        </p:grpSpPr>
        <p:sp>
          <p:nvSpPr>
            <p:cNvPr id="73" name="等腰三角形 72"/>
            <p:cNvSpPr/>
            <p:nvPr/>
          </p:nvSpPr>
          <p:spPr>
            <a:xfrm rot="5400000">
              <a:off x="3505299" y="2745214"/>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74" name="TextBox 7"/>
            <p:cNvSpPr>
              <a:spLocks noChangeArrowheads="1"/>
            </p:cNvSpPr>
            <p:nvPr/>
          </p:nvSpPr>
          <p:spPr bwMode="auto">
            <a:xfrm>
              <a:off x="3748216" y="2709500"/>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其他方面不足</a:t>
              </a:r>
            </a:p>
          </p:txBody>
        </p:sp>
      </p:grpSp>
      <p:grpSp>
        <p:nvGrpSpPr>
          <p:cNvPr id="75" name="组合 74"/>
          <p:cNvGrpSpPr/>
          <p:nvPr/>
        </p:nvGrpSpPr>
        <p:grpSpPr>
          <a:xfrm>
            <a:off x="5017467" y="2709500"/>
            <a:ext cx="1386661" cy="215444"/>
            <a:chOff x="5017467" y="2709500"/>
            <a:chExt cx="1386661" cy="215444"/>
          </a:xfrm>
        </p:grpSpPr>
        <p:sp>
          <p:nvSpPr>
            <p:cNvPr id="76" name="等腰三角形 75"/>
            <p:cNvSpPr/>
            <p:nvPr/>
          </p:nvSpPr>
          <p:spPr>
            <a:xfrm rot="5400000">
              <a:off x="5017467" y="2745214"/>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77" name="TextBox 7"/>
            <p:cNvSpPr>
              <a:spLocks noChangeArrowheads="1"/>
            </p:cNvSpPr>
            <p:nvPr/>
          </p:nvSpPr>
          <p:spPr bwMode="auto">
            <a:xfrm>
              <a:off x="5260384" y="2709500"/>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改善不足对策</a:t>
              </a:r>
            </a:p>
          </p:txBody>
        </p:sp>
      </p:grpSp>
      <p:sp>
        <p:nvSpPr>
          <p:cNvPr id="78" name="TextBox 7"/>
          <p:cNvSpPr>
            <a:spLocks noChangeArrowheads="1"/>
          </p:cNvSpPr>
          <p:nvPr/>
        </p:nvSpPr>
        <p:spPr bwMode="auto">
          <a:xfrm>
            <a:off x="2281163" y="3218200"/>
            <a:ext cx="7710008"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b="1" dirty="0">
                <a:solidFill>
                  <a:srgbClr val="0070C0"/>
                </a:solidFill>
                <a:latin typeface="微软雅黑" pitchFamily="34" charset="-122"/>
                <a:ea typeface="微软雅黑" pitchFamily="34" charset="-122"/>
                <a:sym typeface="微软雅黑" pitchFamily="34" charset="-122"/>
              </a:rPr>
              <a:t>在此输入章节详细文字介绍，表达主题的含义合图表的意义，在此输入章节详细文字介绍，表达主题的含义合图表的意义。</a:t>
            </a:r>
            <a:endParaRPr lang="en-US" altLang="zh-CN" b="1"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endParaRPr lang="en-US" altLang="zh-CN" b="1"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r>
              <a:rPr lang="zh-CN" altLang="en-US" b="1" dirty="0">
                <a:solidFill>
                  <a:srgbClr val="0070C0"/>
                </a:solidFill>
                <a:latin typeface="微软雅黑" pitchFamily="34" charset="-122"/>
                <a:ea typeface="微软雅黑" pitchFamily="34" charset="-122"/>
                <a:sym typeface="微软雅黑" pitchFamily="34" charset="-122"/>
              </a:rPr>
              <a:t>在此输入章节详细文字介绍，表达主题的含义合图表的意义在此输入章节详细文字介绍，表达主题的含义合图表的意义在此输入章节详细文字介绍，表达主题的含义合图表的意义在此输入章节详细文字介绍，表达主题的含义合图表的意义。</a:t>
            </a:r>
          </a:p>
        </p:txBody>
      </p:sp>
      <p:sp>
        <p:nvSpPr>
          <p:cNvPr id="79" name="TextBox 78"/>
          <p:cNvSpPr txBox="1"/>
          <p:nvPr/>
        </p:nvSpPr>
        <p:spPr>
          <a:xfrm>
            <a:off x="13514411" y="7029400"/>
            <a:ext cx="877163" cy="369332"/>
          </a:xfrm>
          <a:prstGeom prst="rect">
            <a:avLst/>
          </a:prstGeom>
          <a:noFill/>
        </p:spPr>
        <p:txBody>
          <a:bodyPr wrap="none" rtlCol="0">
            <a:spAutoFit/>
          </a:bodyPr>
          <a:lstStyle/>
          <a:p>
            <a:r>
              <a:rPr lang="zh-CN" altLang="en-US" dirty="0"/>
              <a:t>延时符</a:t>
            </a:r>
          </a:p>
        </p:txBody>
      </p:sp>
      <p:grpSp>
        <p:nvGrpSpPr>
          <p:cNvPr id="47" name="组合 46"/>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8" name="椭圆 4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0" name="组合 49"/>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1" name="椭圆 50"/>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3" name="组合 52"/>
          <p:cNvGrpSpPr/>
          <p:nvPr/>
        </p:nvGrpSpPr>
        <p:grpSpPr>
          <a:xfrm>
            <a:off x="8779671" y="5243790"/>
            <a:ext cx="946294" cy="946294"/>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4" name="椭圆 53"/>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55" name="椭圆 54"/>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grpSp>
        <p:nvGrpSpPr>
          <p:cNvPr id="56" name="组合 55"/>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7" name="椭圆 56"/>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9" name="组合 58"/>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0" name="椭圆 59"/>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2" name="组合 61"/>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3" name="椭圆 6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extLst>
      <p:ext uri="{BB962C8B-B14F-4D97-AF65-F5344CB8AC3E}">
        <p14:creationId xmlns:p14="http://schemas.microsoft.com/office/powerpoint/2010/main" val="3294408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anim calcmode="lin" valueType="num">
                                      <p:cBhvr>
                                        <p:cTn id="12" dur="1000" fill="hold"/>
                                        <p:tgtEl>
                                          <p:spTgt spid="42"/>
                                        </p:tgtEl>
                                        <p:attrNameLst>
                                          <p:attrName>ppt_x</p:attrName>
                                        </p:attrNameLst>
                                      </p:cBhvr>
                                      <p:tavLst>
                                        <p:tav tm="0">
                                          <p:val>
                                            <p:strVal val="#ppt_x"/>
                                          </p:val>
                                        </p:tav>
                                        <p:tav tm="100000">
                                          <p:val>
                                            <p:strVal val="#ppt_x"/>
                                          </p:val>
                                        </p:tav>
                                      </p:tavLst>
                                    </p:anim>
                                    <p:anim calcmode="lin" valueType="num">
                                      <p:cBhvr>
                                        <p:cTn id="13" dur="1000" fill="hold"/>
                                        <p:tgtEl>
                                          <p:spTgt spid="42"/>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1000"/>
                                        <p:tgtEl>
                                          <p:spTgt spid="65"/>
                                        </p:tgtEl>
                                      </p:cBhvr>
                                    </p:animEffect>
                                    <p:anim calcmode="lin" valueType="num">
                                      <p:cBhvr>
                                        <p:cTn id="18" dur="1000" fill="hold"/>
                                        <p:tgtEl>
                                          <p:spTgt spid="65"/>
                                        </p:tgtEl>
                                        <p:attrNameLst>
                                          <p:attrName>ppt_x</p:attrName>
                                        </p:attrNameLst>
                                      </p:cBhvr>
                                      <p:tavLst>
                                        <p:tav tm="0">
                                          <p:val>
                                            <p:strVal val="#ppt_x"/>
                                          </p:val>
                                        </p:tav>
                                        <p:tav tm="100000">
                                          <p:val>
                                            <p:strVal val="#ppt_x"/>
                                          </p:val>
                                        </p:tav>
                                      </p:tavLst>
                                    </p:anim>
                                    <p:anim calcmode="lin" valueType="num">
                                      <p:cBhvr>
                                        <p:cTn id="19" dur="1000" fill="hold"/>
                                        <p:tgtEl>
                                          <p:spTgt spid="65"/>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 presetClass="entr" presetSubtype="8"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500" fill="hold"/>
                                        <p:tgtEl>
                                          <p:spTgt spid="66"/>
                                        </p:tgtEl>
                                        <p:attrNameLst>
                                          <p:attrName>ppt_x</p:attrName>
                                        </p:attrNameLst>
                                      </p:cBhvr>
                                      <p:tavLst>
                                        <p:tav tm="0">
                                          <p:val>
                                            <p:strVal val="0-#ppt_w/2"/>
                                          </p:val>
                                        </p:tav>
                                        <p:tav tm="100000">
                                          <p:val>
                                            <p:strVal val="#ppt_x"/>
                                          </p:val>
                                        </p:tav>
                                      </p:tavLst>
                                    </p:anim>
                                    <p:anim calcmode="lin" valueType="num">
                                      <p:cBhvr additive="base">
                                        <p:cTn id="24" dur="500" fill="hold"/>
                                        <p:tgtEl>
                                          <p:spTgt spid="66"/>
                                        </p:tgtEl>
                                        <p:attrNameLst>
                                          <p:attrName>ppt_y</p:attrName>
                                        </p:attrNameLst>
                                      </p:cBhvr>
                                      <p:tavLst>
                                        <p:tav tm="0">
                                          <p:val>
                                            <p:strVal val="#ppt_y"/>
                                          </p:val>
                                        </p:tav>
                                        <p:tav tm="100000">
                                          <p:val>
                                            <p:strVal val="#ppt_y"/>
                                          </p:val>
                                        </p:tav>
                                      </p:tavLst>
                                    </p:anim>
                                  </p:childTnLst>
                                </p:cTn>
                              </p:par>
                            </p:childTnLst>
                          </p:cTn>
                        </p:par>
                        <p:par>
                          <p:cTn id="25" fill="hold">
                            <p:stCondLst>
                              <p:cond delay="4500"/>
                            </p:stCondLst>
                            <p:childTnLst>
                              <p:par>
                                <p:cTn id="26" presetID="2" presetClass="entr" presetSubtype="8" fill="hold" nodeType="after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additive="base">
                                        <p:cTn id="28" dur="500" fill="hold"/>
                                        <p:tgtEl>
                                          <p:spTgt spid="69"/>
                                        </p:tgtEl>
                                        <p:attrNameLst>
                                          <p:attrName>ppt_x</p:attrName>
                                        </p:attrNameLst>
                                      </p:cBhvr>
                                      <p:tavLst>
                                        <p:tav tm="0">
                                          <p:val>
                                            <p:strVal val="0-#ppt_w/2"/>
                                          </p:val>
                                        </p:tav>
                                        <p:tav tm="100000">
                                          <p:val>
                                            <p:strVal val="#ppt_x"/>
                                          </p:val>
                                        </p:tav>
                                      </p:tavLst>
                                    </p:anim>
                                    <p:anim calcmode="lin" valueType="num">
                                      <p:cBhvr additive="base">
                                        <p:cTn id="29" dur="500" fill="hold"/>
                                        <p:tgtEl>
                                          <p:spTgt spid="69"/>
                                        </p:tgtEl>
                                        <p:attrNameLst>
                                          <p:attrName>ppt_y</p:attrName>
                                        </p:attrNameLst>
                                      </p:cBhvr>
                                      <p:tavLst>
                                        <p:tav tm="0">
                                          <p:val>
                                            <p:strVal val="#ppt_y"/>
                                          </p:val>
                                        </p:tav>
                                        <p:tav tm="100000">
                                          <p:val>
                                            <p:strVal val="#ppt_y"/>
                                          </p:val>
                                        </p:tav>
                                      </p:tavLst>
                                    </p:anim>
                                  </p:childTnLst>
                                </p:cTn>
                              </p:par>
                            </p:childTnLst>
                          </p:cTn>
                        </p:par>
                        <p:par>
                          <p:cTn id="30" fill="hold">
                            <p:stCondLst>
                              <p:cond delay="5000"/>
                            </p:stCondLst>
                            <p:childTnLst>
                              <p:par>
                                <p:cTn id="31" presetID="2" presetClass="entr" presetSubtype="8" fill="hold" nodeType="afterEffect">
                                  <p:stCondLst>
                                    <p:cond delay="0"/>
                                  </p:stCondLst>
                                  <p:childTnLst>
                                    <p:set>
                                      <p:cBhvr>
                                        <p:cTn id="32" dur="1" fill="hold">
                                          <p:stCondLst>
                                            <p:cond delay="0"/>
                                          </p:stCondLst>
                                        </p:cTn>
                                        <p:tgtEl>
                                          <p:spTgt spid="72"/>
                                        </p:tgtEl>
                                        <p:attrNameLst>
                                          <p:attrName>style.visibility</p:attrName>
                                        </p:attrNameLst>
                                      </p:cBhvr>
                                      <p:to>
                                        <p:strVal val="visible"/>
                                      </p:to>
                                    </p:set>
                                    <p:anim calcmode="lin" valueType="num">
                                      <p:cBhvr additive="base">
                                        <p:cTn id="33" dur="500" fill="hold"/>
                                        <p:tgtEl>
                                          <p:spTgt spid="72"/>
                                        </p:tgtEl>
                                        <p:attrNameLst>
                                          <p:attrName>ppt_x</p:attrName>
                                        </p:attrNameLst>
                                      </p:cBhvr>
                                      <p:tavLst>
                                        <p:tav tm="0">
                                          <p:val>
                                            <p:strVal val="0-#ppt_w/2"/>
                                          </p:val>
                                        </p:tav>
                                        <p:tav tm="100000">
                                          <p:val>
                                            <p:strVal val="#ppt_x"/>
                                          </p:val>
                                        </p:tav>
                                      </p:tavLst>
                                    </p:anim>
                                    <p:anim calcmode="lin" valueType="num">
                                      <p:cBhvr additive="base">
                                        <p:cTn id="34" dur="500" fill="hold"/>
                                        <p:tgtEl>
                                          <p:spTgt spid="72"/>
                                        </p:tgtEl>
                                        <p:attrNameLst>
                                          <p:attrName>ppt_y</p:attrName>
                                        </p:attrNameLst>
                                      </p:cBhvr>
                                      <p:tavLst>
                                        <p:tav tm="0">
                                          <p:val>
                                            <p:strVal val="#ppt_y"/>
                                          </p:val>
                                        </p:tav>
                                        <p:tav tm="100000">
                                          <p:val>
                                            <p:strVal val="#ppt_y"/>
                                          </p:val>
                                        </p:tav>
                                      </p:tavLst>
                                    </p:anim>
                                  </p:childTnLst>
                                </p:cTn>
                              </p:par>
                            </p:childTnLst>
                          </p:cTn>
                        </p:par>
                        <p:par>
                          <p:cTn id="35" fill="hold">
                            <p:stCondLst>
                              <p:cond delay="5500"/>
                            </p:stCondLst>
                            <p:childTnLst>
                              <p:par>
                                <p:cTn id="36" presetID="2" presetClass="entr" presetSubtype="8" fill="hold" nodeType="afterEffect">
                                  <p:stCondLst>
                                    <p:cond delay="0"/>
                                  </p:stCondLst>
                                  <p:childTnLst>
                                    <p:set>
                                      <p:cBhvr>
                                        <p:cTn id="37" dur="1" fill="hold">
                                          <p:stCondLst>
                                            <p:cond delay="0"/>
                                          </p:stCondLst>
                                        </p:cTn>
                                        <p:tgtEl>
                                          <p:spTgt spid="75"/>
                                        </p:tgtEl>
                                        <p:attrNameLst>
                                          <p:attrName>style.visibility</p:attrName>
                                        </p:attrNameLst>
                                      </p:cBhvr>
                                      <p:to>
                                        <p:strVal val="visible"/>
                                      </p:to>
                                    </p:set>
                                    <p:anim calcmode="lin" valueType="num">
                                      <p:cBhvr additive="base">
                                        <p:cTn id="38" dur="500" fill="hold"/>
                                        <p:tgtEl>
                                          <p:spTgt spid="75"/>
                                        </p:tgtEl>
                                        <p:attrNameLst>
                                          <p:attrName>ppt_x</p:attrName>
                                        </p:attrNameLst>
                                      </p:cBhvr>
                                      <p:tavLst>
                                        <p:tav tm="0">
                                          <p:val>
                                            <p:strVal val="0-#ppt_w/2"/>
                                          </p:val>
                                        </p:tav>
                                        <p:tav tm="100000">
                                          <p:val>
                                            <p:strVal val="#ppt_x"/>
                                          </p:val>
                                        </p:tav>
                                      </p:tavLst>
                                    </p:anim>
                                    <p:anim calcmode="lin" valueType="num">
                                      <p:cBhvr additive="base">
                                        <p:cTn id="39" dur="500" fill="hold"/>
                                        <p:tgtEl>
                                          <p:spTgt spid="75"/>
                                        </p:tgtEl>
                                        <p:attrNameLst>
                                          <p:attrName>ppt_y</p:attrName>
                                        </p:attrNameLst>
                                      </p:cBhvr>
                                      <p:tavLst>
                                        <p:tav tm="0">
                                          <p:val>
                                            <p:strVal val="#ppt_y"/>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1000"/>
                                        <p:tgtEl>
                                          <p:spTgt spid="78"/>
                                        </p:tgtEl>
                                      </p:cBhvr>
                                    </p:animEffect>
                                    <p:anim calcmode="lin" valueType="num">
                                      <p:cBhvr>
                                        <p:cTn id="44" dur="1000" fill="hold"/>
                                        <p:tgtEl>
                                          <p:spTgt spid="78"/>
                                        </p:tgtEl>
                                        <p:attrNameLst>
                                          <p:attrName>ppt_x</p:attrName>
                                        </p:attrNameLst>
                                      </p:cBhvr>
                                      <p:tavLst>
                                        <p:tav tm="0">
                                          <p:val>
                                            <p:strVal val="#ppt_x"/>
                                          </p:val>
                                        </p:tav>
                                        <p:tav tm="100000">
                                          <p:val>
                                            <p:strVal val="#ppt_x"/>
                                          </p:val>
                                        </p:tav>
                                      </p:tavLst>
                                    </p:anim>
                                    <p:anim calcmode="lin" valueType="num">
                                      <p:cBhvr>
                                        <p:cTn id="45" dur="1000" fill="hold"/>
                                        <p:tgtEl>
                                          <p:spTgt spid="78"/>
                                        </p:tgtEl>
                                        <p:attrNameLst>
                                          <p:attrName>ppt_y</p:attrName>
                                        </p:attrNameLst>
                                      </p:cBhvr>
                                      <p:tavLst>
                                        <p:tav tm="0">
                                          <p:val>
                                            <p:strVal val="#ppt_y+.1"/>
                                          </p:val>
                                        </p:tav>
                                        <p:tav tm="100000">
                                          <p:val>
                                            <p:strVal val="#ppt_y"/>
                                          </p:val>
                                        </p:tav>
                                      </p:tavLst>
                                    </p:anim>
                                  </p:childTnLst>
                                </p:cTn>
                              </p:par>
                              <p:par>
                                <p:cTn id="46" presetID="2" presetClass="entr" presetSubtype="6" fill="hold" nodeType="withEffect">
                                  <p:stCondLst>
                                    <p:cond delay="75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500" fill="hold"/>
                                        <p:tgtEl>
                                          <p:spTgt spid="47"/>
                                        </p:tgtEl>
                                        <p:attrNameLst>
                                          <p:attrName>ppt_x</p:attrName>
                                        </p:attrNameLst>
                                      </p:cBhvr>
                                      <p:tavLst>
                                        <p:tav tm="0">
                                          <p:val>
                                            <p:strVal val="1+#ppt_w/2"/>
                                          </p:val>
                                        </p:tav>
                                        <p:tav tm="100000">
                                          <p:val>
                                            <p:strVal val="#ppt_x"/>
                                          </p:val>
                                        </p:tav>
                                      </p:tavLst>
                                    </p:anim>
                                    <p:anim calcmode="lin" valueType="num">
                                      <p:cBhvr additive="base">
                                        <p:cTn id="49" dur="500" fill="hold"/>
                                        <p:tgtEl>
                                          <p:spTgt spid="47"/>
                                        </p:tgtEl>
                                        <p:attrNameLst>
                                          <p:attrName>ppt_y</p:attrName>
                                        </p:attrNameLst>
                                      </p:cBhvr>
                                      <p:tavLst>
                                        <p:tav tm="0">
                                          <p:val>
                                            <p:strVal val="1+#ppt_h/2"/>
                                          </p:val>
                                        </p:tav>
                                        <p:tav tm="100000">
                                          <p:val>
                                            <p:strVal val="#ppt_y"/>
                                          </p:val>
                                        </p:tav>
                                      </p:tavLst>
                                    </p:anim>
                                  </p:childTnLst>
                                </p:cTn>
                              </p:par>
                              <p:par>
                                <p:cTn id="50" presetID="2" presetClass="entr" presetSubtype="6" fill="hold" nodeType="withEffect">
                                  <p:stCondLst>
                                    <p:cond delay="75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fill="hold"/>
                                        <p:tgtEl>
                                          <p:spTgt spid="50"/>
                                        </p:tgtEl>
                                        <p:attrNameLst>
                                          <p:attrName>ppt_x</p:attrName>
                                        </p:attrNameLst>
                                      </p:cBhvr>
                                      <p:tavLst>
                                        <p:tav tm="0">
                                          <p:val>
                                            <p:strVal val="1+#ppt_w/2"/>
                                          </p:val>
                                        </p:tav>
                                        <p:tav tm="100000">
                                          <p:val>
                                            <p:strVal val="#ppt_x"/>
                                          </p:val>
                                        </p:tav>
                                      </p:tavLst>
                                    </p:anim>
                                    <p:anim calcmode="lin" valueType="num">
                                      <p:cBhvr additive="base">
                                        <p:cTn id="53" dur="500" fill="hold"/>
                                        <p:tgtEl>
                                          <p:spTgt spid="50"/>
                                        </p:tgtEl>
                                        <p:attrNameLst>
                                          <p:attrName>ppt_y</p:attrName>
                                        </p:attrNameLst>
                                      </p:cBhvr>
                                      <p:tavLst>
                                        <p:tav tm="0">
                                          <p:val>
                                            <p:strVal val="1+#ppt_h/2"/>
                                          </p:val>
                                        </p:tav>
                                        <p:tav tm="100000">
                                          <p:val>
                                            <p:strVal val="#ppt_y"/>
                                          </p:val>
                                        </p:tav>
                                      </p:tavLst>
                                    </p:anim>
                                  </p:childTnLst>
                                </p:cTn>
                              </p:par>
                              <p:par>
                                <p:cTn id="54" presetID="2" presetClass="entr" presetSubtype="6" fill="hold" nodeType="withEffect">
                                  <p:stCondLst>
                                    <p:cond delay="75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1+#ppt_w/2"/>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par>
                                <p:cTn id="58" presetID="2" presetClass="entr" presetSubtype="6" fill="hold" nodeType="withEffect">
                                  <p:stCondLst>
                                    <p:cond delay="750"/>
                                  </p:stCondLst>
                                  <p:childTnLst>
                                    <p:set>
                                      <p:cBhvr>
                                        <p:cTn id="59" dur="1" fill="hold">
                                          <p:stCondLst>
                                            <p:cond delay="0"/>
                                          </p:stCondLst>
                                        </p:cTn>
                                        <p:tgtEl>
                                          <p:spTgt spid="56"/>
                                        </p:tgtEl>
                                        <p:attrNameLst>
                                          <p:attrName>style.visibility</p:attrName>
                                        </p:attrNameLst>
                                      </p:cBhvr>
                                      <p:to>
                                        <p:strVal val="visible"/>
                                      </p:to>
                                    </p:set>
                                    <p:anim calcmode="lin" valueType="num">
                                      <p:cBhvr additive="base">
                                        <p:cTn id="60" dur="500" fill="hold"/>
                                        <p:tgtEl>
                                          <p:spTgt spid="56"/>
                                        </p:tgtEl>
                                        <p:attrNameLst>
                                          <p:attrName>ppt_x</p:attrName>
                                        </p:attrNameLst>
                                      </p:cBhvr>
                                      <p:tavLst>
                                        <p:tav tm="0">
                                          <p:val>
                                            <p:strVal val="1+#ppt_w/2"/>
                                          </p:val>
                                        </p:tav>
                                        <p:tav tm="100000">
                                          <p:val>
                                            <p:strVal val="#ppt_x"/>
                                          </p:val>
                                        </p:tav>
                                      </p:tavLst>
                                    </p:anim>
                                    <p:anim calcmode="lin" valueType="num">
                                      <p:cBhvr additive="base">
                                        <p:cTn id="61" dur="500" fill="hold"/>
                                        <p:tgtEl>
                                          <p:spTgt spid="56"/>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750"/>
                                  </p:stCondLst>
                                  <p:childTnLst>
                                    <p:set>
                                      <p:cBhvr>
                                        <p:cTn id="63" dur="1" fill="hold">
                                          <p:stCondLst>
                                            <p:cond delay="0"/>
                                          </p:stCondLst>
                                        </p:cTn>
                                        <p:tgtEl>
                                          <p:spTgt spid="59"/>
                                        </p:tgtEl>
                                        <p:attrNameLst>
                                          <p:attrName>style.visibility</p:attrName>
                                        </p:attrNameLst>
                                      </p:cBhvr>
                                      <p:to>
                                        <p:strVal val="visible"/>
                                      </p:to>
                                    </p:set>
                                    <p:anim calcmode="lin" valueType="num">
                                      <p:cBhvr additive="base">
                                        <p:cTn id="64" dur="500" fill="hold"/>
                                        <p:tgtEl>
                                          <p:spTgt spid="59"/>
                                        </p:tgtEl>
                                        <p:attrNameLst>
                                          <p:attrName>ppt_x</p:attrName>
                                        </p:attrNameLst>
                                      </p:cBhvr>
                                      <p:tavLst>
                                        <p:tav tm="0">
                                          <p:val>
                                            <p:strVal val="1+#ppt_w/2"/>
                                          </p:val>
                                        </p:tav>
                                        <p:tav tm="100000">
                                          <p:val>
                                            <p:strVal val="#ppt_x"/>
                                          </p:val>
                                        </p:tav>
                                      </p:tavLst>
                                    </p:anim>
                                    <p:anim calcmode="lin" valueType="num">
                                      <p:cBhvr additive="base">
                                        <p:cTn id="65" dur="500" fill="hold"/>
                                        <p:tgtEl>
                                          <p:spTgt spid="59"/>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750"/>
                                  </p:stCondLst>
                                  <p:childTnLst>
                                    <p:set>
                                      <p:cBhvr>
                                        <p:cTn id="67" dur="1" fill="hold">
                                          <p:stCondLst>
                                            <p:cond delay="0"/>
                                          </p:stCondLst>
                                        </p:cTn>
                                        <p:tgtEl>
                                          <p:spTgt spid="62"/>
                                        </p:tgtEl>
                                        <p:attrNameLst>
                                          <p:attrName>style.visibility</p:attrName>
                                        </p:attrNameLst>
                                      </p:cBhvr>
                                      <p:to>
                                        <p:strVal val="visible"/>
                                      </p:to>
                                    </p:set>
                                    <p:anim calcmode="lin" valueType="num">
                                      <p:cBhvr additive="base">
                                        <p:cTn id="68" dur="500" fill="hold"/>
                                        <p:tgtEl>
                                          <p:spTgt spid="62"/>
                                        </p:tgtEl>
                                        <p:attrNameLst>
                                          <p:attrName>ppt_x</p:attrName>
                                        </p:attrNameLst>
                                      </p:cBhvr>
                                      <p:tavLst>
                                        <p:tav tm="0">
                                          <p:val>
                                            <p:strVal val="1+#ppt_w/2"/>
                                          </p:val>
                                        </p:tav>
                                        <p:tav tm="100000">
                                          <p:val>
                                            <p:strVal val="#ppt_x"/>
                                          </p:val>
                                        </p:tav>
                                      </p:tavLst>
                                    </p:anim>
                                    <p:anim calcmode="lin" valueType="num">
                                      <p:cBhvr additive="base">
                                        <p:cTn id="69" dur="500" fill="hold"/>
                                        <p:tgtEl>
                                          <p:spTgt spid="62"/>
                                        </p:tgtEl>
                                        <p:attrNameLst>
                                          <p:attrName>ppt_y</p:attrName>
                                        </p:attrNameLst>
                                      </p:cBhvr>
                                      <p:tavLst>
                                        <p:tav tm="0">
                                          <p:val>
                                            <p:strVal val="1+#ppt_h/2"/>
                                          </p:val>
                                        </p:tav>
                                        <p:tav tm="100000">
                                          <p:val>
                                            <p:strVal val="#ppt_y"/>
                                          </p:val>
                                        </p:tav>
                                      </p:tavLst>
                                    </p:anim>
                                  </p:childTnLst>
                                </p:cTn>
                              </p:par>
                            </p:childTnLst>
                          </p:cTn>
                        </p:par>
                        <p:par>
                          <p:cTn id="70" fill="hold">
                            <p:stCondLst>
                              <p:cond delay="7250"/>
                            </p:stCondLst>
                            <p:childTnLst>
                              <p:par>
                                <p:cTn id="71" presetID="10" presetClass="entr" presetSubtype="0" fill="hold" grpId="0" nodeType="after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fade">
                                      <p:cBhvr>
                                        <p:cTn id="73" dur="125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5" grpId="0"/>
      <p:bldP spid="78" grpId="0"/>
      <p:bldP spid="7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9"/>
          <p:cNvSpPr>
            <a:spLocks/>
          </p:cNvSpPr>
          <p:nvPr/>
        </p:nvSpPr>
        <p:spPr bwMode="auto">
          <a:xfrm flipH="1">
            <a:off x="5953605" y="2120072"/>
            <a:ext cx="5036681" cy="992404"/>
          </a:xfrm>
          <a:custGeom>
            <a:avLst/>
            <a:gdLst>
              <a:gd name="T0" fmla="*/ 0 w 2452"/>
              <a:gd name="T1" fmla="*/ 770 h 770"/>
              <a:gd name="T2" fmla="*/ 2452 w 2452"/>
              <a:gd name="T3" fmla="*/ 0 h 770"/>
              <a:gd name="T4" fmla="*/ 1008 w 2452"/>
              <a:gd name="T5" fmla="*/ 770 h 770"/>
              <a:gd name="T6" fmla="*/ 0 w 2452"/>
              <a:gd name="T7" fmla="*/ 770 h 770"/>
            </a:gdLst>
            <a:ahLst/>
            <a:cxnLst>
              <a:cxn ang="0">
                <a:pos x="T0" y="T1"/>
              </a:cxn>
              <a:cxn ang="0">
                <a:pos x="T2" y="T3"/>
              </a:cxn>
              <a:cxn ang="0">
                <a:pos x="T4" y="T5"/>
              </a:cxn>
              <a:cxn ang="0">
                <a:pos x="T6" y="T7"/>
              </a:cxn>
            </a:cxnLst>
            <a:rect l="0" t="0" r="r" b="b"/>
            <a:pathLst>
              <a:path w="2452" h="770">
                <a:moveTo>
                  <a:pt x="0" y="770"/>
                </a:moveTo>
                <a:lnTo>
                  <a:pt x="2452" y="0"/>
                </a:lnTo>
                <a:lnTo>
                  <a:pt x="1008" y="770"/>
                </a:lnTo>
                <a:lnTo>
                  <a:pt x="0" y="770"/>
                </a:lnTo>
                <a:close/>
              </a:path>
            </a:pathLst>
          </a:custGeom>
          <a:gradFill rotWithShape="1">
            <a:gsLst>
              <a:gs pos="0">
                <a:srgbClr val="FFFFFF"/>
              </a:gs>
              <a:gs pos="100000">
                <a:srgbClr val="FFFFFF">
                  <a:lumMod val="85000"/>
                </a:srgbClr>
              </a:gs>
            </a:gsLst>
            <a:lin ang="5400000" scaled="1"/>
          </a:gradFill>
          <a:ln>
            <a:noFill/>
          </a:ln>
          <a:effectLst/>
        </p:spPr>
        <p:txBody>
          <a:bodyPr wrap="none" lIns="117199" tIns="58599" rIns="117199" bIns="58599" anchor="ctr"/>
          <a:lstStyle/>
          <a:p>
            <a:pPr>
              <a:defRPr/>
            </a:pPr>
            <a:endParaRPr lang="zh-CN" altLang="en-US" kern="0" dirty="0">
              <a:solidFill>
                <a:srgbClr val="000000"/>
              </a:solidFill>
              <a:latin typeface="Arial" charset="0"/>
              <a:ea typeface="微软雅黑" panose="020B0503020204020204" pitchFamily="34" charset="-122"/>
            </a:endParaRPr>
          </a:p>
        </p:txBody>
      </p:sp>
      <p:sp>
        <p:nvSpPr>
          <p:cNvPr id="3" name="Freeform 36"/>
          <p:cNvSpPr>
            <a:spLocks/>
          </p:cNvSpPr>
          <p:nvPr/>
        </p:nvSpPr>
        <p:spPr bwMode="auto">
          <a:xfrm>
            <a:off x="1160719" y="2114998"/>
            <a:ext cx="5268826" cy="992404"/>
          </a:xfrm>
          <a:custGeom>
            <a:avLst/>
            <a:gdLst>
              <a:gd name="T0" fmla="*/ 0 w 2452"/>
              <a:gd name="T1" fmla="*/ 770 h 770"/>
              <a:gd name="T2" fmla="*/ 2452 w 2452"/>
              <a:gd name="T3" fmla="*/ 0 h 770"/>
              <a:gd name="T4" fmla="*/ 1008 w 2452"/>
              <a:gd name="T5" fmla="*/ 770 h 770"/>
              <a:gd name="T6" fmla="*/ 0 w 2452"/>
              <a:gd name="T7" fmla="*/ 770 h 770"/>
            </a:gdLst>
            <a:ahLst/>
            <a:cxnLst>
              <a:cxn ang="0">
                <a:pos x="T0" y="T1"/>
              </a:cxn>
              <a:cxn ang="0">
                <a:pos x="T2" y="T3"/>
              </a:cxn>
              <a:cxn ang="0">
                <a:pos x="T4" y="T5"/>
              </a:cxn>
              <a:cxn ang="0">
                <a:pos x="T6" y="T7"/>
              </a:cxn>
            </a:cxnLst>
            <a:rect l="0" t="0" r="r" b="b"/>
            <a:pathLst>
              <a:path w="2452" h="770">
                <a:moveTo>
                  <a:pt x="0" y="770"/>
                </a:moveTo>
                <a:lnTo>
                  <a:pt x="2452" y="0"/>
                </a:lnTo>
                <a:lnTo>
                  <a:pt x="1008" y="770"/>
                </a:lnTo>
                <a:lnTo>
                  <a:pt x="0" y="770"/>
                </a:lnTo>
                <a:close/>
              </a:path>
            </a:pathLst>
          </a:custGeom>
          <a:gradFill rotWithShape="1">
            <a:gsLst>
              <a:gs pos="0">
                <a:srgbClr val="FFFFFF"/>
              </a:gs>
              <a:gs pos="100000">
                <a:srgbClr val="FFFFFF">
                  <a:lumMod val="85000"/>
                </a:srgbClr>
              </a:gs>
            </a:gsLst>
            <a:lin ang="5400000" scaled="1"/>
          </a:gradFill>
          <a:ln>
            <a:noFill/>
          </a:ln>
          <a:effectLst/>
        </p:spPr>
        <p:txBody>
          <a:bodyPr wrap="none" lIns="117199" tIns="58599" rIns="117199" bIns="58599" anchor="ctr"/>
          <a:lstStyle/>
          <a:p>
            <a:pPr>
              <a:defRPr/>
            </a:pPr>
            <a:endParaRPr lang="zh-CN" altLang="en-US" kern="0" dirty="0">
              <a:solidFill>
                <a:srgbClr val="000000"/>
              </a:solidFill>
              <a:latin typeface="Arial" charset="0"/>
              <a:ea typeface="微软雅黑" panose="020B0503020204020204" pitchFamily="34" charset="-122"/>
            </a:endParaRPr>
          </a:p>
        </p:txBody>
      </p:sp>
      <p:sp>
        <p:nvSpPr>
          <p:cNvPr id="4" name="Freeform 40"/>
          <p:cNvSpPr>
            <a:spLocks/>
          </p:cNvSpPr>
          <p:nvPr/>
        </p:nvSpPr>
        <p:spPr bwMode="auto">
          <a:xfrm>
            <a:off x="3589781" y="2379768"/>
            <a:ext cx="2316248" cy="732708"/>
          </a:xfrm>
          <a:custGeom>
            <a:avLst/>
            <a:gdLst>
              <a:gd name="T0" fmla="*/ 1315 w 1315"/>
              <a:gd name="T1" fmla="*/ 0 h 590"/>
              <a:gd name="T2" fmla="*/ 0 w 1315"/>
              <a:gd name="T3" fmla="*/ 590 h 590"/>
              <a:gd name="T4" fmla="*/ 1315 w 1315"/>
              <a:gd name="T5" fmla="*/ 590 h 590"/>
              <a:gd name="T6" fmla="*/ 1315 w 1315"/>
              <a:gd name="T7" fmla="*/ 0 h 590"/>
            </a:gdLst>
            <a:ahLst/>
            <a:cxnLst>
              <a:cxn ang="0">
                <a:pos x="T0" y="T1"/>
              </a:cxn>
              <a:cxn ang="0">
                <a:pos x="T2" y="T3"/>
              </a:cxn>
              <a:cxn ang="0">
                <a:pos x="T4" y="T5"/>
              </a:cxn>
              <a:cxn ang="0">
                <a:pos x="T6" y="T7"/>
              </a:cxn>
            </a:cxnLst>
            <a:rect l="0" t="0" r="r" b="b"/>
            <a:pathLst>
              <a:path w="1315" h="590">
                <a:moveTo>
                  <a:pt x="1315" y="0"/>
                </a:moveTo>
                <a:lnTo>
                  <a:pt x="0" y="590"/>
                </a:lnTo>
                <a:lnTo>
                  <a:pt x="1315" y="590"/>
                </a:lnTo>
                <a:lnTo>
                  <a:pt x="1315" y="0"/>
                </a:lnTo>
                <a:close/>
              </a:path>
            </a:pathLst>
          </a:custGeom>
          <a:gradFill rotWithShape="1">
            <a:gsLst>
              <a:gs pos="0">
                <a:srgbClr val="FFFFFF"/>
              </a:gs>
              <a:gs pos="100000">
                <a:srgbClr val="FFFFFF">
                  <a:lumMod val="85000"/>
                </a:srgbClr>
              </a:gs>
            </a:gsLst>
            <a:lin ang="5400000" scaled="1"/>
          </a:gradFill>
          <a:ln>
            <a:noFill/>
          </a:ln>
          <a:effectLst/>
        </p:spPr>
        <p:txBody>
          <a:bodyPr wrap="none" lIns="117199" tIns="58599" rIns="117199" bIns="58599" anchor="ctr"/>
          <a:lstStyle/>
          <a:p>
            <a:pPr>
              <a:defRPr/>
            </a:pPr>
            <a:endParaRPr lang="zh-CN" altLang="en-US" kern="0" dirty="0">
              <a:solidFill>
                <a:srgbClr val="000000"/>
              </a:solidFill>
              <a:latin typeface="Arial" charset="0"/>
              <a:ea typeface="微软雅黑" panose="020B0503020204020204" pitchFamily="34" charset="-122"/>
            </a:endParaRPr>
          </a:p>
        </p:txBody>
      </p:sp>
      <p:sp>
        <p:nvSpPr>
          <p:cNvPr id="5" name="Freeform 41"/>
          <p:cNvSpPr>
            <a:spLocks/>
          </p:cNvSpPr>
          <p:nvPr/>
        </p:nvSpPr>
        <p:spPr bwMode="auto">
          <a:xfrm flipH="1">
            <a:off x="6294984" y="2379768"/>
            <a:ext cx="2316248" cy="732708"/>
          </a:xfrm>
          <a:custGeom>
            <a:avLst/>
            <a:gdLst>
              <a:gd name="T0" fmla="*/ 1315 w 1315"/>
              <a:gd name="T1" fmla="*/ 0 h 590"/>
              <a:gd name="T2" fmla="*/ 0 w 1315"/>
              <a:gd name="T3" fmla="*/ 590 h 590"/>
              <a:gd name="T4" fmla="*/ 1315 w 1315"/>
              <a:gd name="T5" fmla="*/ 590 h 590"/>
              <a:gd name="T6" fmla="*/ 1315 w 1315"/>
              <a:gd name="T7" fmla="*/ 0 h 590"/>
            </a:gdLst>
            <a:ahLst/>
            <a:cxnLst>
              <a:cxn ang="0">
                <a:pos x="T0" y="T1"/>
              </a:cxn>
              <a:cxn ang="0">
                <a:pos x="T2" y="T3"/>
              </a:cxn>
              <a:cxn ang="0">
                <a:pos x="T4" y="T5"/>
              </a:cxn>
              <a:cxn ang="0">
                <a:pos x="T6" y="T7"/>
              </a:cxn>
            </a:cxnLst>
            <a:rect l="0" t="0" r="r" b="b"/>
            <a:pathLst>
              <a:path w="1315" h="590">
                <a:moveTo>
                  <a:pt x="1315" y="0"/>
                </a:moveTo>
                <a:lnTo>
                  <a:pt x="0" y="590"/>
                </a:lnTo>
                <a:lnTo>
                  <a:pt x="1315" y="590"/>
                </a:lnTo>
                <a:lnTo>
                  <a:pt x="1315" y="0"/>
                </a:lnTo>
                <a:close/>
              </a:path>
            </a:pathLst>
          </a:custGeom>
          <a:gradFill rotWithShape="1">
            <a:gsLst>
              <a:gs pos="0">
                <a:srgbClr val="FFFFFF"/>
              </a:gs>
              <a:gs pos="100000">
                <a:srgbClr val="FFFFFF">
                  <a:lumMod val="85000"/>
                </a:srgbClr>
              </a:gs>
            </a:gsLst>
            <a:lin ang="5400000" scaled="1"/>
          </a:gradFill>
          <a:ln>
            <a:noFill/>
          </a:ln>
          <a:effectLst/>
        </p:spPr>
        <p:txBody>
          <a:bodyPr wrap="none" lIns="117199" tIns="58599" rIns="117199" bIns="58599" anchor="ctr"/>
          <a:lstStyle/>
          <a:p>
            <a:pPr>
              <a:defRPr/>
            </a:pPr>
            <a:endParaRPr lang="zh-CN" altLang="en-US" kern="0" dirty="0">
              <a:solidFill>
                <a:srgbClr val="000000"/>
              </a:solidFill>
              <a:latin typeface="Arial" charset="0"/>
              <a:ea typeface="微软雅黑" panose="020B0503020204020204" pitchFamily="34" charset="-122"/>
            </a:endParaRPr>
          </a:p>
        </p:txBody>
      </p:sp>
      <p:grpSp>
        <p:nvGrpSpPr>
          <p:cNvPr id="6" name="组合 5"/>
          <p:cNvGrpSpPr/>
          <p:nvPr/>
        </p:nvGrpSpPr>
        <p:grpSpPr>
          <a:xfrm>
            <a:off x="1098490" y="3253554"/>
            <a:ext cx="2179844" cy="2046427"/>
            <a:chOff x="339778" y="3334493"/>
            <a:chExt cx="2215948" cy="2310633"/>
          </a:xfrm>
        </p:grpSpPr>
        <p:sp>
          <p:nvSpPr>
            <p:cNvPr id="7" name="AutoShape 39"/>
            <p:cNvSpPr>
              <a:spLocks noChangeArrowheads="1"/>
            </p:cNvSpPr>
            <p:nvPr/>
          </p:nvSpPr>
          <p:spPr bwMode="auto">
            <a:xfrm>
              <a:off x="339778" y="3334493"/>
              <a:ext cx="2215948" cy="2310633"/>
            </a:xfrm>
            <a:prstGeom prst="roundRect">
              <a:avLst>
                <a:gd name="adj" fmla="val 4060"/>
              </a:avLst>
            </a:prstGeom>
            <a:gradFill rotWithShape="1">
              <a:gsLst>
                <a:gs pos="0">
                  <a:srgbClr val="FFFFFF"/>
                </a:gs>
                <a:gs pos="100000">
                  <a:srgbClr val="7F7F7F">
                    <a:lumMod val="20000"/>
                    <a:lumOff val="80000"/>
                  </a:srgbClr>
                </a:gs>
              </a:gsLst>
              <a:lin ang="5400000" scaled="1"/>
            </a:gradFill>
            <a:ln w="9525" algn="ctr">
              <a:solidFill>
                <a:srgbClr val="7F7F7F">
                  <a:lumMod val="60000"/>
                  <a:lumOff val="40000"/>
                </a:srgbClr>
              </a:solidFill>
              <a:round/>
              <a:headEnd/>
              <a:tailEnd/>
            </a:ln>
            <a:effectLst/>
          </p:spPr>
          <p:txBody>
            <a:bodyPr vert="horz" wrap="none" lIns="91419" tIns="45709" rIns="91419" bIns="45709" numCol="1" anchor="ctr" anchorCtr="0" compatLnSpc="1">
              <a:prstTxWarp prst="textNoShape">
                <a:avLst/>
              </a:prstTxWarp>
            </a:bodyPr>
            <a:lstStyle/>
            <a:p>
              <a:pPr algn="ctr">
                <a:lnSpc>
                  <a:spcPct val="150000"/>
                </a:lnSpc>
                <a:buClr>
                  <a:srgbClr val="007EEA"/>
                </a:buClr>
                <a:defRPr/>
              </a:pPr>
              <a:r>
                <a:rPr lang="zh-CN" altLang="en-US" sz="1600" kern="0" dirty="0">
                  <a:solidFill>
                    <a:srgbClr val="000000"/>
                  </a:solidFill>
                  <a:latin typeface="微软雅黑"/>
                  <a:ea typeface="微软雅黑"/>
                </a:rPr>
                <a:t>单击此处添加文字内容</a:t>
              </a:r>
              <a:endParaRPr lang="en-US" altLang="zh-CN" sz="1600" kern="0" dirty="0">
                <a:solidFill>
                  <a:srgbClr val="000000"/>
                </a:solidFill>
                <a:latin typeface="微软雅黑"/>
                <a:ea typeface="微软雅黑"/>
              </a:endParaRPr>
            </a:p>
            <a:p>
              <a:pPr algn="ctr">
                <a:lnSpc>
                  <a:spcPct val="150000"/>
                </a:lnSpc>
                <a:buClr>
                  <a:srgbClr val="007EEA"/>
                </a:buClr>
                <a:defRPr/>
              </a:pPr>
              <a:r>
                <a:rPr lang="zh-CN" altLang="en-US" sz="1600" kern="0" dirty="0">
                  <a:solidFill>
                    <a:srgbClr val="000000"/>
                  </a:solidFill>
                  <a:latin typeface="微软雅黑"/>
                  <a:ea typeface="微软雅黑"/>
                </a:rPr>
                <a:t>单击此处添加文字内容</a:t>
              </a:r>
            </a:p>
            <a:p>
              <a:pPr algn="ctr">
                <a:lnSpc>
                  <a:spcPct val="150000"/>
                </a:lnSpc>
                <a:buClr>
                  <a:srgbClr val="007EEA"/>
                </a:buClr>
                <a:defRPr/>
              </a:pPr>
              <a:r>
                <a:rPr lang="zh-CN" altLang="en-US" sz="1600" kern="0" dirty="0">
                  <a:solidFill>
                    <a:srgbClr val="000000"/>
                  </a:solidFill>
                  <a:latin typeface="微软雅黑"/>
                  <a:ea typeface="微软雅黑"/>
                </a:rPr>
                <a:t>单击此处添加文字内容</a:t>
              </a:r>
            </a:p>
          </p:txBody>
        </p:sp>
        <p:sp>
          <p:nvSpPr>
            <p:cNvPr id="8" name="AutoShape 38"/>
            <p:cNvSpPr>
              <a:spLocks noChangeArrowheads="1"/>
            </p:cNvSpPr>
            <p:nvPr/>
          </p:nvSpPr>
          <p:spPr bwMode="auto">
            <a:xfrm>
              <a:off x="403038" y="3403000"/>
              <a:ext cx="2085764" cy="370141"/>
            </a:xfrm>
            <a:prstGeom prst="roundRect">
              <a:avLst>
                <a:gd name="adj" fmla="val 16667"/>
              </a:avLst>
            </a:prstGeom>
            <a:solidFill>
              <a:srgbClr val="2B83E5"/>
            </a:solidFill>
            <a:ln w="9525" algn="ctr">
              <a:noFill/>
              <a:miter lim="800000"/>
              <a:headEnd/>
              <a:tailEnd/>
            </a:ln>
            <a:effectLst/>
          </p:spPr>
          <p:txBody>
            <a:bodyPr wrap="none" anchor="ctr"/>
            <a:lstStyle/>
            <a:p>
              <a:pPr algn="ctr">
                <a:defRPr/>
              </a:pPr>
              <a:r>
                <a:rPr lang="zh-CN" altLang="en-US" b="1" kern="0" dirty="0">
                  <a:solidFill>
                    <a:srgbClr val="FFFFFF"/>
                  </a:solidFill>
                  <a:effectLst>
                    <a:outerShdw blurRad="38100" dist="38100" dir="2700000" algn="tl">
                      <a:srgbClr val="000000">
                        <a:alpha val="43137"/>
                      </a:srgbClr>
                    </a:outerShdw>
                  </a:effectLst>
                  <a:ea typeface="微软雅黑" pitchFamily="34" charset="-122"/>
                  <a:cs typeface="Arial" pitchFamily="34" charset="0"/>
                </a:rPr>
                <a:t>标题文字内容</a:t>
              </a:r>
            </a:p>
          </p:txBody>
        </p:sp>
      </p:grpSp>
      <p:grpSp>
        <p:nvGrpSpPr>
          <p:cNvPr id="9" name="组合 8"/>
          <p:cNvGrpSpPr/>
          <p:nvPr/>
        </p:nvGrpSpPr>
        <p:grpSpPr>
          <a:xfrm>
            <a:off x="3691086" y="3253554"/>
            <a:ext cx="2179844" cy="2046427"/>
            <a:chOff x="2655908" y="3334493"/>
            <a:chExt cx="2215948" cy="2310633"/>
          </a:xfrm>
        </p:grpSpPr>
        <p:sp>
          <p:nvSpPr>
            <p:cNvPr id="10" name="AutoShape 49"/>
            <p:cNvSpPr>
              <a:spLocks noChangeArrowheads="1"/>
            </p:cNvSpPr>
            <p:nvPr/>
          </p:nvSpPr>
          <p:spPr bwMode="auto">
            <a:xfrm>
              <a:off x="2655908" y="3334493"/>
              <a:ext cx="2215948" cy="2310633"/>
            </a:xfrm>
            <a:prstGeom prst="roundRect">
              <a:avLst>
                <a:gd name="adj" fmla="val 4060"/>
              </a:avLst>
            </a:prstGeom>
            <a:gradFill rotWithShape="1">
              <a:gsLst>
                <a:gs pos="0">
                  <a:srgbClr val="FFFFFF"/>
                </a:gs>
                <a:gs pos="100000">
                  <a:srgbClr val="7F7F7F">
                    <a:lumMod val="20000"/>
                    <a:lumOff val="80000"/>
                  </a:srgbClr>
                </a:gs>
              </a:gsLst>
              <a:lin ang="5400000" scaled="1"/>
            </a:gradFill>
            <a:ln w="9525" algn="ctr">
              <a:solidFill>
                <a:srgbClr val="7F7F7F">
                  <a:lumMod val="60000"/>
                  <a:lumOff val="40000"/>
                </a:srgbClr>
              </a:solidFill>
              <a:round/>
              <a:headEnd/>
              <a:tailEnd/>
            </a:ln>
            <a:effectLst/>
          </p:spPr>
          <p:txBody>
            <a:bodyPr vert="horz" wrap="none" lIns="91419" tIns="45709" rIns="91419" bIns="45709" numCol="1" anchor="ctr" anchorCtr="0" compatLnSpc="1">
              <a:prstTxWarp prst="textNoShape">
                <a:avLst/>
              </a:prstTxWarp>
            </a:bodyPr>
            <a:lstStyle/>
            <a:p>
              <a:pPr algn="ctr">
                <a:lnSpc>
                  <a:spcPct val="150000"/>
                </a:lnSpc>
                <a:buClr>
                  <a:srgbClr val="007EEA"/>
                </a:buClr>
                <a:defRPr/>
              </a:pPr>
              <a:r>
                <a:rPr lang="zh-CN" altLang="en-US" sz="1600" kern="0" dirty="0">
                  <a:solidFill>
                    <a:srgbClr val="000000"/>
                  </a:solidFill>
                  <a:latin typeface="微软雅黑"/>
                  <a:ea typeface="微软雅黑"/>
                </a:rPr>
                <a:t>单击此处添加文字内容</a:t>
              </a:r>
              <a:endParaRPr lang="en-US" altLang="zh-CN" sz="1600" kern="0" dirty="0">
                <a:solidFill>
                  <a:srgbClr val="000000"/>
                </a:solidFill>
                <a:latin typeface="微软雅黑"/>
                <a:ea typeface="微软雅黑"/>
              </a:endParaRPr>
            </a:p>
            <a:p>
              <a:pPr algn="ctr">
                <a:lnSpc>
                  <a:spcPct val="150000"/>
                </a:lnSpc>
                <a:buClr>
                  <a:srgbClr val="007EEA"/>
                </a:buClr>
                <a:defRPr/>
              </a:pPr>
              <a:r>
                <a:rPr lang="zh-CN" altLang="en-US" sz="1600" kern="0" dirty="0">
                  <a:solidFill>
                    <a:srgbClr val="000000"/>
                  </a:solidFill>
                  <a:latin typeface="微软雅黑"/>
                  <a:ea typeface="微软雅黑"/>
                </a:rPr>
                <a:t>单击此处添加文字内容</a:t>
              </a:r>
            </a:p>
            <a:p>
              <a:pPr algn="ctr">
                <a:lnSpc>
                  <a:spcPct val="150000"/>
                </a:lnSpc>
                <a:buClr>
                  <a:srgbClr val="007EEA"/>
                </a:buClr>
                <a:defRPr/>
              </a:pPr>
              <a:r>
                <a:rPr lang="zh-CN" altLang="en-US" sz="1600" kern="0" dirty="0">
                  <a:solidFill>
                    <a:srgbClr val="000000"/>
                  </a:solidFill>
                  <a:latin typeface="微软雅黑"/>
                  <a:ea typeface="微软雅黑"/>
                </a:rPr>
                <a:t>单击此处添加文字内容</a:t>
              </a:r>
            </a:p>
          </p:txBody>
        </p:sp>
        <p:sp>
          <p:nvSpPr>
            <p:cNvPr id="11" name="AutoShape 48"/>
            <p:cNvSpPr>
              <a:spLocks noChangeArrowheads="1"/>
            </p:cNvSpPr>
            <p:nvPr/>
          </p:nvSpPr>
          <p:spPr bwMode="auto">
            <a:xfrm>
              <a:off x="2719168" y="3403000"/>
              <a:ext cx="2085764" cy="370141"/>
            </a:xfrm>
            <a:prstGeom prst="roundRect">
              <a:avLst>
                <a:gd name="adj" fmla="val 16667"/>
              </a:avLst>
            </a:prstGeom>
            <a:solidFill>
              <a:srgbClr val="2B83E5"/>
            </a:solidFill>
            <a:ln w="9525" algn="ctr">
              <a:noFill/>
              <a:miter lim="800000"/>
              <a:headEnd/>
              <a:tailEnd/>
            </a:ln>
            <a:effectLst/>
          </p:spPr>
          <p:txBody>
            <a:bodyPr wrap="none" anchor="ctr"/>
            <a:lstStyle/>
            <a:p>
              <a:pPr algn="ctr">
                <a:defRPr/>
              </a:pPr>
              <a:r>
                <a:rPr lang="zh-CN" altLang="en-US" b="1" kern="0" dirty="0">
                  <a:solidFill>
                    <a:srgbClr val="FFFFFF"/>
                  </a:solidFill>
                  <a:effectLst>
                    <a:outerShdw blurRad="38100" dist="38100" dir="2700000" algn="tl">
                      <a:srgbClr val="000000">
                        <a:alpha val="43137"/>
                      </a:srgbClr>
                    </a:outerShdw>
                  </a:effectLst>
                  <a:ea typeface="微软雅黑" pitchFamily="34" charset="-122"/>
                  <a:cs typeface="Arial" pitchFamily="34" charset="0"/>
                </a:rPr>
                <a:t>标题文字内容</a:t>
              </a:r>
            </a:p>
          </p:txBody>
        </p:sp>
      </p:grpSp>
      <p:grpSp>
        <p:nvGrpSpPr>
          <p:cNvPr id="12" name="组合 11"/>
          <p:cNvGrpSpPr/>
          <p:nvPr/>
        </p:nvGrpSpPr>
        <p:grpSpPr>
          <a:xfrm>
            <a:off x="6283682" y="3253554"/>
            <a:ext cx="2179844" cy="2046427"/>
            <a:chOff x="4972039" y="3334493"/>
            <a:chExt cx="2215948" cy="2310633"/>
          </a:xfrm>
        </p:grpSpPr>
        <p:sp>
          <p:nvSpPr>
            <p:cNvPr id="13" name="AutoShape 52"/>
            <p:cNvSpPr>
              <a:spLocks noChangeArrowheads="1"/>
            </p:cNvSpPr>
            <p:nvPr/>
          </p:nvSpPr>
          <p:spPr bwMode="auto">
            <a:xfrm>
              <a:off x="4972039" y="3334493"/>
              <a:ext cx="2215948" cy="2310633"/>
            </a:xfrm>
            <a:prstGeom prst="roundRect">
              <a:avLst>
                <a:gd name="adj" fmla="val 4060"/>
              </a:avLst>
            </a:prstGeom>
            <a:gradFill rotWithShape="1">
              <a:gsLst>
                <a:gs pos="0">
                  <a:srgbClr val="FFFFFF"/>
                </a:gs>
                <a:gs pos="100000">
                  <a:srgbClr val="7F7F7F">
                    <a:lumMod val="20000"/>
                    <a:lumOff val="80000"/>
                  </a:srgbClr>
                </a:gs>
              </a:gsLst>
              <a:lin ang="5400000" scaled="1"/>
            </a:gradFill>
            <a:ln w="9525" algn="ctr">
              <a:solidFill>
                <a:srgbClr val="7F7F7F">
                  <a:lumMod val="60000"/>
                  <a:lumOff val="40000"/>
                </a:srgbClr>
              </a:solidFill>
              <a:round/>
              <a:headEnd/>
              <a:tailEnd/>
            </a:ln>
            <a:effectLst/>
          </p:spPr>
          <p:txBody>
            <a:bodyPr vert="horz" wrap="none" lIns="91419" tIns="45709" rIns="91419" bIns="45709" numCol="1" anchor="ctr" anchorCtr="0" compatLnSpc="1">
              <a:prstTxWarp prst="textNoShape">
                <a:avLst/>
              </a:prstTxWarp>
            </a:bodyPr>
            <a:lstStyle/>
            <a:p>
              <a:pPr algn="ctr">
                <a:lnSpc>
                  <a:spcPct val="150000"/>
                </a:lnSpc>
                <a:buClr>
                  <a:srgbClr val="007EEA"/>
                </a:buClr>
                <a:defRPr/>
              </a:pPr>
              <a:r>
                <a:rPr lang="zh-CN" altLang="en-US" sz="1600" kern="0" dirty="0">
                  <a:solidFill>
                    <a:srgbClr val="000000"/>
                  </a:solidFill>
                  <a:latin typeface="微软雅黑"/>
                  <a:ea typeface="微软雅黑"/>
                </a:rPr>
                <a:t>单击此处添加文字内容</a:t>
              </a:r>
              <a:endParaRPr lang="en-US" altLang="zh-CN" sz="1600" kern="0" dirty="0">
                <a:solidFill>
                  <a:srgbClr val="000000"/>
                </a:solidFill>
                <a:latin typeface="微软雅黑"/>
                <a:ea typeface="微软雅黑"/>
              </a:endParaRPr>
            </a:p>
            <a:p>
              <a:pPr algn="ctr">
                <a:lnSpc>
                  <a:spcPct val="150000"/>
                </a:lnSpc>
                <a:buClr>
                  <a:srgbClr val="007EEA"/>
                </a:buClr>
                <a:defRPr/>
              </a:pPr>
              <a:r>
                <a:rPr lang="zh-CN" altLang="en-US" sz="1600" kern="0" dirty="0">
                  <a:solidFill>
                    <a:srgbClr val="000000"/>
                  </a:solidFill>
                  <a:latin typeface="微软雅黑"/>
                  <a:ea typeface="微软雅黑"/>
                </a:rPr>
                <a:t>单击此处添加文字内容</a:t>
              </a:r>
            </a:p>
            <a:p>
              <a:pPr algn="ctr">
                <a:lnSpc>
                  <a:spcPct val="150000"/>
                </a:lnSpc>
                <a:buClr>
                  <a:srgbClr val="007EEA"/>
                </a:buClr>
                <a:defRPr/>
              </a:pPr>
              <a:r>
                <a:rPr lang="zh-CN" altLang="en-US" sz="1600" kern="0" dirty="0">
                  <a:solidFill>
                    <a:srgbClr val="000000"/>
                  </a:solidFill>
                  <a:latin typeface="微软雅黑"/>
                  <a:ea typeface="微软雅黑"/>
                </a:rPr>
                <a:t>单击此处添加文字内容</a:t>
              </a:r>
            </a:p>
          </p:txBody>
        </p:sp>
        <p:sp>
          <p:nvSpPr>
            <p:cNvPr id="14" name="AutoShape 51"/>
            <p:cNvSpPr>
              <a:spLocks noChangeArrowheads="1"/>
            </p:cNvSpPr>
            <p:nvPr/>
          </p:nvSpPr>
          <p:spPr bwMode="auto">
            <a:xfrm>
              <a:off x="5035299" y="3403000"/>
              <a:ext cx="2085764" cy="370141"/>
            </a:xfrm>
            <a:prstGeom prst="roundRect">
              <a:avLst>
                <a:gd name="adj" fmla="val 16667"/>
              </a:avLst>
            </a:prstGeom>
            <a:solidFill>
              <a:srgbClr val="2B83E5"/>
            </a:solidFill>
            <a:ln w="9525" algn="ctr">
              <a:noFill/>
              <a:miter lim="800000"/>
              <a:headEnd/>
              <a:tailEnd/>
            </a:ln>
            <a:effectLst/>
          </p:spPr>
          <p:txBody>
            <a:bodyPr wrap="none" anchor="ctr"/>
            <a:lstStyle/>
            <a:p>
              <a:pPr algn="ctr">
                <a:defRPr/>
              </a:pPr>
              <a:r>
                <a:rPr lang="zh-CN" altLang="en-US" b="1" kern="0" dirty="0">
                  <a:solidFill>
                    <a:srgbClr val="FFFFFF"/>
                  </a:solidFill>
                  <a:effectLst>
                    <a:outerShdw blurRad="38100" dist="38100" dir="2700000" algn="tl">
                      <a:srgbClr val="000000">
                        <a:alpha val="43137"/>
                      </a:srgbClr>
                    </a:outerShdw>
                  </a:effectLst>
                  <a:ea typeface="微软雅黑" pitchFamily="34" charset="-122"/>
                  <a:cs typeface="Arial" pitchFamily="34" charset="0"/>
                </a:rPr>
                <a:t>标题文字内容</a:t>
              </a:r>
            </a:p>
          </p:txBody>
        </p:sp>
      </p:grpSp>
      <p:grpSp>
        <p:nvGrpSpPr>
          <p:cNvPr id="15" name="组合 14"/>
          <p:cNvGrpSpPr/>
          <p:nvPr/>
        </p:nvGrpSpPr>
        <p:grpSpPr>
          <a:xfrm>
            <a:off x="8876275" y="3253554"/>
            <a:ext cx="2179844" cy="2046427"/>
            <a:chOff x="7290002" y="3334493"/>
            <a:chExt cx="2215948" cy="2310633"/>
          </a:xfrm>
        </p:grpSpPr>
        <p:sp>
          <p:nvSpPr>
            <p:cNvPr id="16" name="AutoShape 55"/>
            <p:cNvSpPr>
              <a:spLocks noChangeArrowheads="1"/>
            </p:cNvSpPr>
            <p:nvPr/>
          </p:nvSpPr>
          <p:spPr bwMode="auto">
            <a:xfrm>
              <a:off x="7290002" y="3334493"/>
              <a:ext cx="2215948" cy="2310633"/>
            </a:xfrm>
            <a:prstGeom prst="roundRect">
              <a:avLst>
                <a:gd name="adj" fmla="val 4060"/>
              </a:avLst>
            </a:prstGeom>
            <a:gradFill rotWithShape="1">
              <a:gsLst>
                <a:gs pos="0">
                  <a:srgbClr val="FFFFFF"/>
                </a:gs>
                <a:gs pos="100000">
                  <a:srgbClr val="7F7F7F">
                    <a:lumMod val="20000"/>
                    <a:lumOff val="80000"/>
                  </a:srgbClr>
                </a:gs>
              </a:gsLst>
              <a:lin ang="5400000" scaled="1"/>
            </a:gradFill>
            <a:ln w="9525" algn="ctr">
              <a:solidFill>
                <a:srgbClr val="7F7F7F">
                  <a:lumMod val="60000"/>
                  <a:lumOff val="40000"/>
                </a:srgbClr>
              </a:solidFill>
              <a:round/>
              <a:headEnd/>
              <a:tailEnd/>
            </a:ln>
            <a:effectLst/>
          </p:spPr>
          <p:txBody>
            <a:bodyPr vert="horz" wrap="none" lIns="91419" tIns="45709" rIns="91419" bIns="45709" numCol="1" anchor="ctr" anchorCtr="0" compatLnSpc="1">
              <a:prstTxWarp prst="textNoShape">
                <a:avLst/>
              </a:prstTxWarp>
            </a:bodyPr>
            <a:lstStyle/>
            <a:p>
              <a:pPr algn="ctr">
                <a:lnSpc>
                  <a:spcPct val="150000"/>
                </a:lnSpc>
                <a:buClr>
                  <a:srgbClr val="007EEA"/>
                </a:buClr>
                <a:defRPr/>
              </a:pPr>
              <a:r>
                <a:rPr lang="zh-CN" altLang="en-US" sz="1600" kern="0" dirty="0">
                  <a:solidFill>
                    <a:srgbClr val="000000"/>
                  </a:solidFill>
                  <a:latin typeface="微软雅黑"/>
                  <a:ea typeface="微软雅黑"/>
                </a:rPr>
                <a:t>单击此处添加文字内容</a:t>
              </a:r>
              <a:endParaRPr lang="en-US" altLang="zh-CN" sz="1600" kern="0" dirty="0">
                <a:solidFill>
                  <a:srgbClr val="000000"/>
                </a:solidFill>
                <a:latin typeface="微软雅黑"/>
                <a:ea typeface="微软雅黑"/>
              </a:endParaRPr>
            </a:p>
            <a:p>
              <a:pPr algn="ctr">
                <a:lnSpc>
                  <a:spcPct val="150000"/>
                </a:lnSpc>
                <a:buClr>
                  <a:srgbClr val="007EEA"/>
                </a:buClr>
                <a:defRPr/>
              </a:pPr>
              <a:r>
                <a:rPr lang="zh-CN" altLang="en-US" sz="1600" kern="0" dirty="0">
                  <a:solidFill>
                    <a:srgbClr val="000000"/>
                  </a:solidFill>
                  <a:latin typeface="微软雅黑"/>
                  <a:ea typeface="微软雅黑"/>
                </a:rPr>
                <a:t>单击此处添加文字内容</a:t>
              </a:r>
            </a:p>
            <a:p>
              <a:pPr algn="ctr">
                <a:lnSpc>
                  <a:spcPct val="150000"/>
                </a:lnSpc>
                <a:buClr>
                  <a:srgbClr val="007EEA"/>
                </a:buClr>
                <a:defRPr/>
              </a:pPr>
              <a:r>
                <a:rPr lang="zh-CN" altLang="en-US" sz="1600" kern="0" dirty="0">
                  <a:solidFill>
                    <a:srgbClr val="000000"/>
                  </a:solidFill>
                  <a:latin typeface="微软雅黑"/>
                  <a:ea typeface="微软雅黑"/>
                </a:rPr>
                <a:t>单击此处添加文字内容</a:t>
              </a:r>
            </a:p>
          </p:txBody>
        </p:sp>
        <p:sp>
          <p:nvSpPr>
            <p:cNvPr id="17" name="AutoShape 54"/>
            <p:cNvSpPr>
              <a:spLocks noChangeArrowheads="1"/>
            </p:cNvSpPr>
            <p:nvPr/>
          </p:nvSpPr>
          <p:spPr bwMode="auto">
            <a:xfrm>
              <a:off x="7353262" y="3403000"/>
              <a:ext cx="2085764" cy="370141"/>
            </a:xfrm>
            <a:prstGeom prst="roundRect">
              <a:avLst>
                <a:gd name="adj" fmla="val 16667"/>
              </a:avLst>
            </a:prstGeom>
            <a:solidFill>
              <a:srgbClr val="2B83E5"/>
            </a:solidFill>
            <a:ln w="9525" algn="ctr">
              <a:noFill/>
              <a:miter lim="800000"/>
              <a:headEnd/>
              <a:tailEnd/>
            </a:ln>
            <a:effectLst/>
          </p:spPr>
          <p:txBody>
            <a:bodyPr wrap="none" anchor="ctr"/>
            <a:lstStyle/>
            <a:p>
              <a:pPr algn="ctr">
                <a:defRPr/>
              </a:pPr>
              <a:r>
                <a:rPr lang="zh-CN" altLang="en-US" b="1" kern="0" dirty="0">
                  <a:solidFill>
                    <a:srgbClr val="FFFFFF"/>
                  </a:solidFill>
                  <a:effectLst>
                    <a:outerShdw blurRad="38100" dist="38100" dir="2700000" algn="tl">
                      <a:srgbClr val="000000">
                        <a:alpha val="43137"/>
                      </a:srgbClr>
                    </a:outerShdw>
                  </a:effectLst>
                  <a:ea typeface="微软雅黑" pitchFamily="34" charset="-122"/>
                  <a:cs typeface="Arial" pitchFamily="34" charset="0"/>
                </a:rPr>
                <a:t>标题文字内容</a:t>
              </a:r>
            </a:p>
          </p:txBody>
        </p:sp>
      </p:grpSp>
      <p:grpSp>
        <p:nvGrpSpPr>
          <p:cNvPr id="18" name="组合 17"/>
          <p:cNvGrpSpPr/>
          <p:nvPr/>
        </p:nvGrpSpPr>
        <p:grpSpPr>
          <a:xfrm>
            <a:off x="5181881" y="1026975"/>
            <a:ext cx="1739037" cy="1618415"/>
            <a:chOff x="3778670" y="1197833"/>
            <a:chExt cx="1507427" cy="1558181"/>
          </a:xfrm>
        </p:grpSpPr>
        <p:grpSp>
          <p:nvGrpSpPr>
            <p:cNvPr id="19" name="组合 18"/>
            <p:cNvGrpSpPr/>
            <p:nvPr/>
          </p:nvGrpSpPr>
          <p:grpSpPr>
            <a:xfrm>
              <a:off x="3778670" y="1207760"/>
              <a:ext cx="1507427" cy="1548254"/>
              <a:chOff x="-2175792" y="3087687"/>
              <a:chExt cx="1524000" cy="1565276"/>
            </a:xfrm>
          </p:grpSpPr>
          <p:sp>
            <p:nvSpPr>
              <p:cNvPr id="21" name="Oval 12"/>
              <p:cNvSpPr>
                <a:spLocks noChangeArrowheads="1"/>
              </p:cNvSpPr>
              <p:nvPr/>
            </p:nvSpPr>
            <p:spPr bwMode="auto">
              <a:xfrm>
                <a:off x="-2175792" y="4076700"/>
                <a:ext cx="1524000" cy="576263"/>
              </a:xfrm>
              <a:prstGeom prst="ellipse">
                <a:avLst/>
              </a:prstGeom>
              <a:gradFill rotWithShape="1">
                <a:gsLst>
                  <a:gs pos="0">
                    <a:srgbClr val="000000"/>
                  </a:gs>
                  <a:gs pos="100000">
                    <a:srgbClr val="000000">
                      <a:gamma/>
                      <a:shade val="46275"/>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599" kern="0" dirty="0">
                  <a:solidFill>
                    <a:srgbClr val="FFFFFF"/>
                  </a:solidFill>
                  <a:latin typeface="Arial" charset="0"/>
                  <a:ea typeface="微软雅黑" panose="020B0503020204020204" pitchFamily="34" charset="-122"/>
                </a:endParaRPr>
              </a:p>
            </p:txBody>
          </p:sp>
          <p:sp>
            <p:nvSpPr>
              <p:cNvPr id="22" name="Oval 13"/>
              <p:cNvSpPr>
                <a:spLocks noChangeArrowheads="1"/>
              </p:cNvSpPr>
              <p:nvPr/>
            </p:nvSpPr>
            <p:spPr bwMode="auto">
              <a:xfrm>
                <a:off x="-2104355" y="3087687"/>
                <a:ext cx="1384300" cy="1370013"/>
              </a:xfrm>
              <a:prstGeom prst="ellipse">
                <a:avLst/>
              </a:prstGeom>
              <a:solidFill>
                <a:srgbClr val="2B83E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zh-CN" altLang="en-US" sz="2799" b="1" kern="0" dirty="0">
                    <a:solidFill>
                      <a:srgbClr val="FFFFFF"/>
                    </a:solidFill>
                    <a:latin typeface="微软雅黑"/>
                    <a:ea typeface="微软雅黑"/>
                  </a:rPr>
                  <a:t>仍需努力</a:t>
                </a:r>
                <a:endParaRPr lang="en-US" altLang="zh-CN" sz="2799" b="1" kern="0" dirty="0">
                  <a:solidFill>
                    <a:srgbClr val="FFFFFF"/>
                  </a:solidFill>
                  <a:latin typeface="微软雅黑"/>
                  <a:ea typeface="微软雅黑"/>
                </a:endParaRPr>
              </a:p>
            </p:txBody>
          </p:sp>
        </p:grpSp>
        <p:sp>
          <p:nvSpPr>
            <p:cNvPr id="20" name="Freeform 12"/>
            <p:cNvSpPr>
              <a:spLocks/>
            </p:cNvSpPr>
            <p:nvPr/>
          </p:nvSpPr>
          <p:spPr bwMode="auto">
            <a:xfrm>
              <a:off x="3930278" y="1197833"/>
              <a:ext cx="1214000" cy="402640"/>
            </a:xfrm>
            <a:custGeom>
              <a:avLst/>
              <a:gdLst>
                <a:gd name="T0" fmla="*/ 0 w 4756"/>
                <a:gd name="T1" fmla="*/ 1576 h 1576"/>
                <a:gd name="T2" fmla="*/ 50 w 4756"/>
                <a:gd name="T3" fmla="*/ 1462 h 1576"/>
                <a:gd name="T4" fmla="*/ 108 w 4756"/>
                <a:gd name="T5" fmla="*/ 1350 h 1576"/>
                <a:gd name="T6" fmla="*/ 170 w 4756"/>
                <a:gd name="T7" fmla="*/ 1242 h 1576"/>
                <a:gd name="T8" fmla="*/ 238 w 4756"/>
                <a:gd name="T9" fmla="*/ 1138 h 1576"/>
                <a:gd name="T10" fmla="*/ 310 w 4756"/>
                <a:gd name="T11" fmla="*/ 1036 h 1576"/>
                <a:gd name="T12" fmla="*/ 386 w 4756"/>
                <a:gd name="T13" fmla="*/ 940 h 1576"/>
                <a:gd name="T14" fmla="*/ 468 w 4756"/>
                <a:gd name="T15" fmla="*/ 846 h 1576"/>
                <a:gd name="T16" fmla="*/ 552 w 4756"/>
                <a:gd name="T17" fmla="*/ 756 h 1576"/>
                <a:gd name="T18" fmla="*/ 596 w 4756"/>
                <a:gd name="T19" fmla="*/ 712 h 1576"/>
                <a:gd name="T20" fmla="*/ 688 w 4756"/>
                <a:gd name="T21" fmla="*/ 630 h 1576"/>
                <a:gd name="T22" fmla="*/ 784 w 4756"/>
                <a:gd name="T23" fmla="*/ 550 h 1576"/>
                <a:gd name="T24" fmla="*/ 884 w 4756"/>
                <a:gd name="T25" fmla="*/ 476 h 1576"/>
                <a:gd name="T26" fmla="*/ 986 w 4756"/>
                <a:gd name="T27" fmla="*/ 406 h 1576"/>
                <a:gd name="T28" fmla="*/ 1092 w 4756"/>
                <a:gd name="T29" fmla="*/ 342 h 1576"/>
                <a:gd name="T30" fmla="*/ 1202 w 4756"/>
                <a:gd name="T31" fmla="*/ 282 h 1576"/>
                <a:gd name="T32" fmla="*/ 1316 w 4756"/>
                <a:gd name="T33" fmla="*/ 228 h 1576"/>
                <a:gd name="T34" fmla="*/ 1374 w 4756"/>
                <a:gd name="T35" fmla="*/ 202 h 1576"/>
                <a:gd name="T36" fmla="*/ 1490 w 4756"/>
                <a:gd name="T37" fmla="*/ 156 h 1576"/>
                <a:gd name="T38" fmla="*/ 1610 w 4756"/>
                <a:gd name="T39" fmla="*/ 116 h 1576"/>
                <a:gd name="T40" fmla="*/ 1732 w 4756"/>
                <a:gd name="T41" fmla="*/ 80 h 1576"/>
                <a:gd name="T42" fmla="*/ 1858 w 4756"/>
                <a:gd name="T43" fmla="*/ 52 h 1576"/>
                <a:gd name="T44" fmla="*/ 1984 w 4756"/>
                <a:gd name="T45" fmla="*/ 30 h 1576"/>
                <a:gd name="T46" fmla="*/ 2114 w 4756"/>
                <a:gd name="T47" fmla="*/ 12 h 1576"/>
                <a:gd name="T48" fmla="*/ 2246 w 4756"/>
                <a:gd name="T49" fmla="*/ 2 h 1576"/>
                <a:gd name="T50" fmla="*/ 2378 w 4756"/>
                <a:gd name="T51" fmla="*/ 0 h 1576"/>
                <a:gd name="T52" fmla="*/ 2444 w 4756"/>
                <a:gd name="T53" fmla="*/ 0 h 1576"/>
                <a:gd name="T54" fmla="*/ 2576 w 4756"/>
                <a:gd name="T55" fmla="*/ 8 h 1576"/>
                <a:gd name="T56" fmla="*/ 2706 w 4756"/>
                <a:gd name="T57" fmla="*/ 20 h 1576"/>
                <a:gd name="T58" fmla="*/ 2834 w 4756"/>
                <a:gd name="T59" fmla="*/ 40 h 1576"/>
                <a:gd name="T60" fmla="*/ 2962 w 4756"/>
                <a:gd name="T61" fmla="*/ 66 h 1576"/>
                <a:gd name="T62" fmla="*/ 3084 w 4756"/>
                <a:gd name="T63" fmla="*/ 98 h 1576"/>
                <a:gd name="T64" fmla="*/ 3206 w 4756"/>
                <a:gd name="T65" fmla="*/ 136 h 1576"/>
                <a:gd name="T66" fmla="*/ 3324 w 4756"/>
                <a:gd name="T67" fmla="*/ 178 h 1576"/>
                <a:gd name="T68" fmla="*/ 3382 w 4756"/>
                <a:gd name="T69" fmla="*/ 202 h 1576"/>
                <a:gd name="T70" fmla="*/ 3498 w 4756"/>
                <a:gd name="T71" fmla="*/ 254 h 1576"/>
                <a:gd name="T72" fmla="*/ 3608 w 4756"/>
                <a:gd name="T73" fmla="*/ 312 h 1576"/>
                <a:gd name="T74" fmla="*/ 3716 w 4756"/>
                <a:gd name="T75" fmla="*/ 374 h 1576"/>
                <a:gd name="T76" fmla="*/ 3822 w 4756"/>
                <a:gd name="T77" fmla="*/ 440 h 1576"/>
                <a:gd name="T78" fmla="*/ 3922 w 4756"/>
                <a:gd name="T79" fmla="*/ 512 h 1576"/>
                <a:gd name="T80" fmla="*/ 4020 w 4756"/>
                <a:gd name="T81" fmla="*/ 590 h 1576"/>
                <a:gd name="T82" fmla="*/ 4114 w 4756"/>
                <a:gd name="T83" fmla="*/ 670 h 1576"/>
                <a:gd name="T84" fmla="*/ 4204 w 4756"/>
                <a:gd name="T85" fmla="*/ 756 h 1576"/>
                <a:gd name="T86" fmla="*/ 4246 w 4756"/>
                <a:gd name="T87" fmla="*/ 800 h 1576"/>
                <a:gd name="T88" fmla="*/ 4330 w 4756"/>
                <a:gd name="T89" fmla="*/ 892 h 1576"/>
                <a:gd name="T90" fmla="*/ 4410 w 4756"/>
                <a:gd name="T91" fmla="*/ 988 h 1576"/>
                <a:gd name="T92" fmla="*/ 4484 w 4756"/>
                <a:gd name="T93" fmla="*/ 1086 h 1576"/>
                <a:gd name="T94" fmla="*/ 4552 w 4756"/>
                <a:gd name="T95" fmla="*/ 1190 h 1576"/>
                <a:gd name="T96" fmla="*/ 4618 w 4756"/>
                <a:gd name="T97" fmla="*/ 1296 h 1576"/>
                <a:gd name="T98" fmla="*/ 4678 w 4756"/>
                <a:gd name="T99" fmla="*/ 1406 h 1576"/>
                <a:gd name="T100" fmla="*/ 4732 w 4756"/>
                <a:gd name="T101" fmla="*/ 1518 h 1576"/>
                <a:gd name="T102" fmla="*/ 0 w 4756"/>
                <a:gd name="T103" fmla="*/ 1576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FFFFFF">
                    <a:gamma/>
                    <a:shade val="46275"/>
                    <a:invGamma/>
                    <a:alpha val="0"/>
                  </a:srgbClr>
                </a:gs>
              </a:gsLst>
              <a:lin ang="540000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a:defRPr/>
              </a:pPr>
              <a:endParaRPr lang="zh-CN" altLang="en-US" kern="0" dirty="0">
                <a:solidFill>
                  <a:srgbClr val="000000"/>
                </a:solidFill>
                <a:latin typeface="Arial" charset="0"/>
                <a:ea typeface="微软雅黑" panose="020B0503020204020204" pitchFamily="34" charset="-122"/>
              </a:endParaRPr>
            </a:p>
          </p:txBody>
        </p:sp>
      </p:grpSp>
      <p:sp>
        <p:nvSpPr>
          <p:cNvPr id="25" name="TextBox 24"/>
          <p:cNvSpPr txBox="1"/>
          <p:nvPr/>
        </p:nvSpPr>
        <p:spPr>
          <a:xfrm>
            <a:off x="217554" y="333373"/>
            <a:ext cx="3383593" cy="523099"/>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t>不足之处</a:t>
            </a:r>
          </a:p>
        </p:txBody>
      </p:sp>
    </p:spTree>
    <p:extLst>
      <p:ext uri="{BB962C8B-B14F-4D97-AF65-F5344CB8AC3E}">
        <p14:creationId xmlns:p14="http://schemas.microsoft.com/office/powerpoint/2010/main" val="2141996882"/>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22" presetClass="entr" presetSubtype="1" fill="hold" grpId="0" nodeType="withEffect">
                                  <p:stCondLst>
                                    <p:cond delay="10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par>
                                <p:cTn id="20" presetID="22" presetClass="entr" presetSubtype="1" fill="hold" grpId="0" nodeType="withEffect">
                                  <p:stCondLst>
                                    <p:cond delay="20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grpId="0" nodeType="withEffect">
                                  <p:stCondLst>
                                    <p:cond delay="30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par>
                          <p:cTn id="26" fill="hold">
                            <p:stCondLst>
                              <p:cond delay="18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17554" y="333373"/>
            <a:ext cx="3383593" cy="523099"/>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t>改善对策</a:t>
            </a:r>
          </a:p>
        </p:txBody>
      </p:sp>
      <p:cxnSp>
        <p:nvCxnSpPr>
          <p:cNvPr id="24" name="直接连接符 23"/>
          <p:cNvCxnSpPr/>
          <p:nvPr/>
        </p:nvCxnSpPr>
        <p:spPr>
          <a:xfrm>
            <a:off x="2626794" y="2373502"/>
            <a:ext cx="2129339" cy="213011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1571985" y="2373503"/>
            <a:ext cx="1064671" cy="1065054"/>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8975960" y="3438558"/>
            <a:ext cx="1064671" cy="1065054"/>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4743562" y="2373502"/>
            <a:ext cx="2129339" cy="213011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6859316" y="2373502"/>
            <a:ext cx="2129339" cy="213011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ectangle 13" descr="FD1DDF730CE4456e89755B07FE1653D0# #Rectangle 13"/>
          <p:cNvSpPr>
            <a:spLocks noChangeArrowheads="1"/>
          </p:cNvSpPr>
          <p:nvPr/>
        </p:nvSpPr>
        <p:spPr bwMode="auto">
          <a:xfrm>
            <a:off x="1905946" y="4974728"/>
            <a:ext cx="2319867" cy="76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9" tIns="60944" rIns="121889" bIns="60944">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400" dirty="0">
                <a:latin typeface="+mj-ea"/>
                <a:ea typeface="+mj-ea"/>
              </a:rPr>
              <a:t>单击此处添加简短说明，</a:t>
            </a:r>
            <a:endParaRPr lang="en-US" altLang="zh-CN" sz="1400" dirty="0">
              <a:latin typeface="+mj-ea"/>
              <a:ea typeface="+mj-ea"/>
            </a:endParaRPr>
          </a:p>
          <a:p>
            <a:pPr eaLnBrk="1" hangingPunct="1">
              <a:spcBef>
                <a:spcPct val="0"/>
              </a:spcBef>
              <a:buNone/>
              <a:defRPr/>
            </a:pPr>
            <a:r>
              <a:rPr lang="zh-CN" altLang="en-US" sz="1400" dirty="0">
                <a:latin typeface="+mj-ea"/>
                <a:ea typeface="+mj-ea"/>
              </a:rPr>
              <a:t>添加简短说明文字，</a:t>
            </a:r>
            <a:endParaRPr lang="en-US" altLang="zh-CN" sz="1400" dirty="0">
              <a:latin typeface="+mj-ea"/>
              <a:ea typeface="+mj-ea"/>
            </a:endParaRPr>
          </a:p>
          <a:p>
            <a:pPr eaLnBrk="1" hangingPunct="1">
              <a:spcBef>
                <a:spcPct val="0"/>
              </a:spcBef>
              <a:buNone/>
              <a:defRPr/>
            </a:pPr>
            <a:r>
              <a:rPr lang="zh-CN" altLang="en-US" sz="1400" dirty="0">
                <a:latin typeface="+mj-ea"/>
                <a:ea typeface="+mj-ea"/>
              </a:rPr>
              <a:t>具体说明文字添加此处。</a:t>
            </a:r>
            <a:endParaRPr lang="en-US" altLang="zh-CN" sz="1400" dirty="0">
              <a:latin typeface="+mj-ea"/>
              <a:ea typeface="+mj-ea"/>
            </a:endParaRPr>
          </a:p>
        </p:txBody>
      </p:sp>
      <p:grpSp>
        <p:nvGrpSpPr>
          <p:cNvPr id="31" name="组合 30"/>
          <p:cNvGrpSpPr/>
          <p:nvPr/>
        </p:nvGrpSpPr>
        <p:grpSpPr>
          <a:xfrm>
            <a:off x="1588608" y="2766481"/>
            <a:ext cx="2111471" cy="2112235"/>
            <a:chOff x="1369994" y="2067694"/>
            <a:chExt cx="1584176" cy="1584176"/>
          </a:xfrm>
          <a:solidFill>
            <a:srgbClr val="2B83E5"/>
          </a:solidFill>
        </p:grpSpPr>
        <p:sp>
          <p:nvSpPr>
            <p:cNvPr id="32" name="菱形 31"/>
            <p:cNvSpPr/>
            <p:nvPr/>
          </p:nvSpPr>
          <p:spPr>
            <a:xfrm>
              <a:off x="1369994" y="2067694"/>
              <a:ext cx="1584176" cy="158417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flipH="1">
              <a:off x="1608084" y="2721283"/>
              <a:ext cx="1061967" cy="253857"/>
            </a:xfrm>
            <a:prstGeom prst="rect">
              <a:avLst/>
            </a:prstGeom>
            <a:grpFill/>
          </p:spPr>
          <p:txBody>
            <a:bodyPr wrap="none" rtlCol="0">
              <a:spAutoFit/>
            </a:bodyPr>
            <a:lstStyle/>
            <a:p>
              <a:r>
                <a:rPr lang="zh-CN" altLang="en-US" sz="1600" dirty="0">
                  <a:solidFill>
                    <a:schemeClr val="bg1"/>
                  </a:solidFill>
                  <a:latin typeface="方正兰亭准黑_GBK" pitchFamily="2" charset="-122"/>
                  <a:ea typeface="方正兰亭准黑_GBK" pitchFamily="2" charset="-122"/>
                </a:rPr>
                <a:t>点击输入标题</a:t>
              </a:r>
            </a:p>
          </p:txBody>
        </p:sp>
      </p:grpSp>
      <p:grpSp>
        <p:nvGrpSpPr>
          <p:cNvPr id="34" name="组合 33"/>
          <p:cNvGrpSpPr/>
          <p:nvPr/>
        </p:nvGrpSpPr>
        <p:grpSpPr>
          <a:xfrm>
            <a:off x="3717851" y="1998396"/>
            <a:ext cx="2111471" cy="2112235"/>
            <a:chOff x="3029144" y="1491630"/>
            <a:chExt cx="1584176" cy="1584176"/>
          </a:xfrm>
          <a:solidFill>
            <a:schemeClr val="accent1">
              <a:lumMod val="75000"/>
            </a:schemeClr>
          </a:solidFill>
        </p:grpSpPr>
        <p:sp>
          <p:nvSpPr>
            <p:cNvPr id="35" name="菱形 34"/>
            <p:cNvSpPr/>
            <p:nvPr/>
          </p:nvSpPr>
          <p:spPr>
            <a:xfrm>
              <a:off x="3029144" y="1491630"/>
              <a:ext cx="1584176" cy="158417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flipH="1">
              <a:off x="3267234" y="2145219"/>
              <a:ext cx="1061967" cy="253857"/>
            </a:xfrm>
            <a:prstGeom prst="rect">
              <a:avLst/>
            </a:prstGeom>
            <a:grpFill/>
          </p:spPr>
          <p:txBody>
            <a:bodyPr wrap="none" rtlCol="0">
              <a:spAutoFit/>
            </a:bodyPr>
            <a:lstStyle/>
            <a:p>
              <a:r>
                <a:rPr lang="zh-CN" altLang="en-US" sz="1600" dirty="0">
                  <a:solidFill>
                    <a:schemeClr val="bg1"/>
                  </a:solidFill>
                  <a:latin typeface="方正兰亭准黑_GBK" pitchFamily="2" charset="-122"/>
                  <a:ea typeface="方正兰亭准黑_GBK" pitchFamily="2" charset="-122"/>
                </a:rPr>
                <a:t>点击输入标题</a:t>
              </a:r>
            </a:p>
          </p:txBody>
        </p:sp>
      </p:grpSp>
      <p:grpSp>
        <p:nvGrpSpPr>
          <p:cNvPr id="37" name="组合 36"/>
          <p:cNvGrpSpPr/>
          <p:nvPr/>
        </p:nvGrpSpPr>
        <p:grpSpPr>
          <a:xfrm>
            <a:off x="5836213" y="2766481"/>
            <a:ext cx="2111471" cy="2112235"/>
            <a:chOff x="4577170" y="2067694"/>
            <a:chExt cx="1584176" cy="1584176"/>
          </a:xfrm>
          <a:solidFill>
            <a:srgbClr val="2B83E5"/>
          </a:solidFill>
        </p:grpSpPr>
        <p:sp>
          <p:nvSpPr>
            <p:cNvPr id="38" name="菱形 37"/>
            <p:cNvSpPr/>
            <p:nvPr/>
          </p:nvSpPr>
          <p:spPr>
            <a:xfrm>
              <a:off x="4577170" y="2067694"/>
              <a:ext cx="1584176" cy="158417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38"/>
            <p:cNvSpPr txBox="1"/>
            <p:nvPr/>
          </p:nvSpPr>
          <p:spPr>
            <a:xfrm flipH="1">
              <a:off x="4815260" y="2721283"/>
              <a:ext cx="1061967" cy="253857"/>
            </a:xfrm>
            <a:prstGeom prst="rect">
              <a:avLst/>
            </a:prstGeom>
            <a:grpFill/>
          </p:spPr>
          <p:txBody>
            <a:bodyPr wrap="none" rtlCol="0">
              <a:spAutoFit/>
            </a:bodyPr>
            <a:lstStyle/>
            <a:p>
              <a:r>
                <a:rPr lang="zh-CN" altLang="en-US" sz="1600" dirty="0">
                  <a:solidFill>
                    <a:schemeClr val="bg1"/>
                  </a:solidFill>
                  <a:latin typeface="方正兰亭准黑_GBK" pitchFamily="2" charset="-122"/>
                  <a:ea typeface="方正兰亭准黑_GBK" pitchFamily="2" charset="-122"/>
                </a:rPr>
                <a:t>点击输入标题</a:t>
              </a:r>
            </a:p>
          </p:txBody>
        </p:sp>
      </p:grpSp>
      <p:grpSp>
        <p:nvGrpSpPr>
          <p:cNvPr id="40" name="组合 39"/>
          <p:cNvGrpSpPr/>
          <p:nvPr/>
        </p:nvGrpSpPr>
        <p:grpSpPr>
          <a:xfrm>
            <a:off x="7939808" y="1998396"/>
            <a:ext cx="2111471" cy="2112235"/>
            <a:chOff x="6145277" y="1491630"/>
            <a:chExt cx="1584176" cy="1584176"/>
          </a:xfrm>
          <a:solidFill>
            <a:schemeClr val="accent1">
              <a:lumMod val="75000"/>
            </a:schemeClr>
          </a:solidFill>
        </p:grpSpPr>
        <p:sp>
          <p:nvSpPr>
            <p:cNvPr id="41" name="菱形 40"/>
            <p:cNvSpPr/>
            <p:nvPr/>
          </p:nvSpPr>
          <p:spPr>
            <a:xfrm>
              <a:off x="6145277" y="1491630"/>
              <a:ext cx="1584176" cy="158417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41"/>
            <p:cNvSpPr txBox="1"/>
            <p:nvPr/>
          </p:nvSpPr>
          <p:spPr>
            <a:xfrm flipH="1">
              <a:off x="6383367" y="2145219"/>
              <a:ext cx="1061967" cy="253857"/>
            </a:xfrm>
            <a:prstGeom prst="rect">
              <a:avLst/>
            </a:prstGeom>
            <a:grpFill/>
          </p:spPr>
          <p:txBody>
            <a:bodyPr wrap="none" rtlCol="0">
              <a:spAutoFit/>
            </a:bodyPr>
            <a:lstStyle/>
            <a:p>
              <a:r>
                <a:rPr lang="zh-CN" altLang="en-US" sz="1600" dirty="0">
                  <a:solidFill>
                    <a:schemeClr val="bg1"/>
                  </a:solidFill>
                  <a:latin typeface="方正兰亭准黑_GBK" pitchFamily="2" charset="-122"/>
                  <a:ea typeface="方正兰亭准黑_GBK" pitchFamily="2" charset="-122"/>
                </a:rPr>
                <a:t>点击输入标题</a:t>
              </a:r>
            </a:p>
          </p:txBody>
        </p:sp>
      </p:grpSp>
      <p:sp>
        <p:nvSpPr>
          <p:cNvPr id="43" name="Rectangle 13" descr="FD1DDF730CE4456e89755B07FE1653D0# #Rectangle 13"/>
          <p:cNvSpPr>
            <a:spLocks noChangeArrowheads="1"/>
          </p:cNvSpPr>
          <p:nvPr/>
        </p:nvSpPr>
        <p:spPr bwMode="auto">
          <a:xfrm>
            <a:off x="4035189" y="1230311"/>
            <a:ext cx="2319867" cy="76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9" tIns="60944" rIns="121889" bIns="60944">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400" dirty="0">
                <a:latin typeface="+mj-ea"/>
                <a:ea typeface="+mj-ea"/>
              </a:rPr>
              <a:t>单击此处添加简短说明，</a:t>
            </a:r>
            <a:endParaRPr lang="en-US" altLang="zh-CN" sz="1400" dirty="0">
              <a:latin typeface="+mj-ea"/>
              <a:ea typeface="+mj-ea"/>
            </a:endParaRPr>
          </a:p>
          <a:p>
            <a:pPr eaLnBrk="1" hangingPunct="1">
              <a:spcBef>
                <a:spcPct val="0"/>
              </a:spcBef>
              <a:buNone/>
              <a:defRPr/>
            </a:pPr>
            <a:r>
              <a:rPr lang="zh-CN" altLang="en-US" sz="1400" dirty="0">
                <a:latin typeface="+mj-ea"/>
                <a:ea typeface="+mj-ea"/>
              </a:rPr>
              <a:t>添加简短说明文字，</a:t>
            </a:r>
            <a:endParaRPr lang="en-US" altLang="zh-CN" sz="1400" dirty="0">
              <a:latin typeface="+mj-ea"/>
              <a:ea typeface="+mj-ea"/>
            </a:endParaRPr>
          </a:p>
          <a:p>
            <a:pPr eaLnBrk="1" hangingPunct="1">
              <a:spcBef>
                <a:spcPct val="0"/>
              </a:spcBef>
              <a:buNone/>
              <a:defRPr/>
            </a:pPr>
            <a:r>
              <a:rPr lang="zh-CN" altLang="en-US" sz="1400" dirty="0">
                <a:latin typeface="+mj-ea"/>
                <a:ea typeface="+mj-ea"/>
              </a:rPr>
              <a:t>具体说明文字添加此处。</a:t>
            </a:r>
            <a:endParaRPr lang="en-US" altLang="zh-CN" sz="1400" dirty="0">
              <a:latin typeface="+mj-ea"/>
              <a:ea typeface="+mj-ea"/>
            </a:endParaRPr>
          </a:p>
        </p:txBody>
      </p:sp>
      <p:sp>
        <p:nvSpPr>
          <p:cNvPr id="44" name="Rectangle 13" descr="FD1DDF730CE4456e89755B07FE1653D0# #Rectangle 13"/>
          <p:cNvSpPr>
            <a:spLocks noChangeArrowheads="1"/>
          </p:cNvSpPr>
          <p:nvPr/>
        </p:nvSpPr>
        <p:spPr bwMode="auto">
          <a:xfrm>
            <a:off x="6153551" y="4974728"/>
            <a:ext cx="2319867" cy="76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9" tIns="60944" rIns="121889" bIns="60944">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400" dirty="0">
                <a:latin typeface="+mj-ea"/>
                <a:ea typeface="+mj-ea"/>
              </a:rPr>
              <a:t>单击此处添加简短说明，</a:t>
            </a:r>
            <a:endParaRPr lang="en-US" altLang="zh-CN" sz="1400" dirty="0">
              <a:latin typeface="+mj-ea"/>
              <a:ea typeface="+mj-ea"/>
            </a:endParaRPr>
          </a:p>
          <a:p>
            <a:pPr eaLnBrk="1" hangingPunct="1">
              <a:spcBef>
                <a:spcPct val="0"/>
              </a:spcBef>
              <a:buNone/>
              <a:defRPr/>
            </a:pPr>
            <a:r>
              <a:rPr lang="zh-CN" altLang="en-US" sz="1400" dirty="0">
                <a:latin typeface="+mj-ea"/>
                <a:ea typeface="+mj-ea"/>
              </a:rPr>
              <a:t>添加简短说明文字，</a:t>
            </a:r>
            <a:endParaRPr lang="en-US" altLang="zh-CN" sz="1400" dirty="0">
              <a:latin typeface="+mj-ea"/>
              <a:ea typeface="+mj-ea"/>
            </a:endParaRPr>
          </a:p>
          <a:p>
            <a:pPr eaLnBrk="1" hangingPunct="1">
              <a:spcBef>
                <a:spcPct val="0"/>
              </a:spcBef>
              <a:buNone/>
              <a:defRPr/>
            </a:pPr>
            <a:r>
              <a:rPr lang="zh-CN" altLang="en-US" sz="1400" dirty="0">
                <a:latin typeface="+mj-ea"/>
                <a:ea typeface="+mj-ea"/>
              </a:rPr>
              <a:t>具体说明文字添加此处。</a:t>
            </a:r>
            <a:endParaRPr lang="en-US" altLang="zh-CN" sz="1400" dirty="0">
              <a:latin typeface="+mj-ea"/>
              <a:ea typeface="+mj-ea"/>
            </a:endParaRPr>
          </a:p>
        </p:txBody>
      </p:sp>
      <p:sp>
        <p:nvSpPr>
          <p:cNvPr id="45" name="Rectangle 13" descr="FD1DDF730CE4456e89755B07FE1653D0# #Rectangle 13"/>
          <p:cNvSpPr>
            <a:spLocks noChangeArrowheads="1"/>
          </p:cNvSpPr>
          <p:nvPr/>
        </p:nvSpPr>
        <p:spPr bwMode="auto">
          <a:xfrm>
            <a:off x="8257146" y="1230311"/>
            <a:ext cx="2319867" cy="76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9" tIns="60944" rIns="121889" bIns="60944">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400" dirty="0">
                <a:latin typeface="+mj-ea"/>
                <a:ea typeface="+mj-ea"/>
              </a:rPr>
              <a:t>单击此处添加简短说明，</a:t>
            </a:r>
            <a:endParaRPr lang="en-US" altLang="zh-CN" sz="1400" dirty="0">
              <a:latin typeface="+mj-ea"/>
              <a:ea typeface="+mj-ea"/>
            </a:endParaRPr>
          </a:p>
          <a:p>
            <a:pPr eaLnBrk="1" hangingPunct="1">
              <a:spcBef>
                <a:spcPct val="0"/>
              </a:spcBef>
              <a:buNone/>
              <a:defRPr/>
            </a:pPr>
            <a:r>
              <a:rPr lang="zh-CN" altLang="en-US" sz="1400" dirty="0">
                <a:latin typeface="+mj-ea"/>
                <a:ea typeface="+mj-ea"/>
              </a:rPr>
              <a:t>添加简短说明文字，</a:t>
            </a:r>
            <a:endParaRPr lang="en-US" altLang="zh-CN" sz="1400" dirty="0">
              <a:latin typeface="+mj-ea"/>
              <a:ea typeface="+mj-ea"/>
            </a:endParaRPr>
          </a:p>
          <a:p>
            <a:pPr eaLnBrk="1" hangingPunct="1">
              <a:spcBef>
                <a:spcPct val="0"/>
              </a:spcBef>
              <a:buNone/>
              <a:defRPr/>
            </a:pPr>
            <a:r>
              <a:rPr lang="zh-CN" altLang="en-US" sz="1400" dirty="0">
                <a:latin typeface="+mj-ea"/>
                <a:ea typeface="+mj-ea"/>
              </a:rPr>
              <a:t>具体说明文字添加此处。</a:t>
            </a:r>
            <a:endParaRPr lang="en-US" altLang="zh-CN" sz="1400" dirty="0">
              <a:latin typeface="+mj-ea"/>
              <a:ea typeface="+mj-ea"/>
            </a:endParaRPr>
          </a:p>
        </p:txBody>
      </p:sp>
    </p:spTree>
    <p:extLst>
      <p:ext uri="{BB962C8B-B14F-4D97-AF65-F5344CB8AC3E}">
        <p14:creationId xmlns:p14="http://schemas.microsoft.com/office/powerpoint/2010/main" val="479284991"/>
      </p:ext>
    </p:extLst>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300"/>
                                        <p:tgtEl>
                                          <p:spTgt spid="26"/>
                                        </p:tgtEl>
                                      </p:cBhvr>
                                    </p:animEffect>
                                  </p:childTnLst>
                                </p:cTn>
                              </p:par>
                            </p:childTnLst>
                          </p:cTn>
                        </p:par>
                        <p:par>
                          <p:cTn id="12" fill="hold">
                            <p:stCondLst>
                              <p:cond delay="8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300"/>
                                        <p:tgtEl>
                                          <p:spTgt spid="24"/>
                                        </p:tgtEl>
                                      </p:cBhvr>
                                    </p:animEffect>
                                  </p:childTnLst>
                                </p:cTn>
                              </p:par>
                            </p:childTnLst>
                          </p:cTn>
                        </p:par>
                        <p:par>
                          <p:cTn id="16" fill="hold">
                            <p:stCondLst>
                              <p:cond delay="1100"/>
                            </p:stCondLst>
                            <p:childTnLst>
                              <p:par>
                                <p:cTn id="17" presetID="22" presetClass="entr" presetSubtype="8"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300"/>
                                        <p:tgtEl>
                                          <p:spTgt spid="28"/>
                                        </p:tgtEl>
                                      </p:cBhvr>
                                    </p:animEffect>
                                  </p:childTnLst>
                                </p:cTn>
                              </p:par>
                            </p:childTnLst>
                          </p:cTn>
                        </p:par>
                        <p:par>
                          <p:cTn id="20" fill="hold">
                            <p:stCondLst>
                              <p:cond delay="14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300"/>
                                        <p:tgtEl>
                                          <p:spTgt spid="29"/>
                                        </p:tgtEl>
                                      </p:cBhvr>
                                    </p:animEffect>
                                  </p:childTnLst>
                                </p:cTn>
                              </p:par>
                            </p:childTnLst>
                          </p:cTn>
                        </p:par>
                        <p:par>
                          <p:cTn id="24" fill="hold">
                            <p:stCondLst>
                              <p:cond delay="1700"/>
                            </p:stCondLst>
                            <p:childTnLst>
                              <p:par>
                                <p:cTn id="25" presetID="22" presetClass="entr" presetSubtype="8"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300"/>
                                        <p:tgtEl>
                                          <p:spTgt spid="27"/>
                                        </p:tgtEl>
                                      </p:cBhvr>
                                    </p:animEffect>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800"/>
                                        <p:tgtEl>
                                          <p:spTgt spid="31"/>
                                        </p:tgtEl>
                                      </p:cBhvr>
                                    </p:animEffect>
                                    <p:anim calcmode="lin" valueType="num">
                                      <p:cBhvr>
                                        <p:cTn id="32" dur="800" fill="hold"/>
                                        <p:tgtEl>
                                          <p:spTgt spid="31"/>
                                        </p:tgtEl>
                                        <p:attrNameLst>
                                          <p:attrName>ppt_x</p:attrName>
                                        </p:attrNameLst>
                                      </p:cBhvr>
                                      <p:tavLst>
                                        <p:tav tm="0">
                                          <p:val>
                                            <p:strVal val="#ppt_x"/>
                                          </p:val>
                                        </p:tav>
                                        <p:tav tm="100000">
                                          <p:val>
                                            <p:strVal val="#ppt_x"/>
                                          </p:val>
                                        </p:tav>
                                      </p:tavLst>
                                    </p:anim>
                                    <p:anim calcmode="lin" valueType="num">
                                      <p:cBhvr>
                                        <p:cTn id="33" dur="800" fill="hold"/>
                                        <p:tgtEl>
                                          <p:spTgt spid="3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800"/>
                                        <p:tgtEl>
                                          <p:spTgt spid="30"/>
                                        </p:tgtEl>
                                      </p:cBhvr>
                                    </p:animEffect>
                                    <p:anim calcmode="lin" valueType="num">
                                      <p:cBhvr>
                                        <p:cTn id="37" dur="800" fill="hold"/>
                                        <p:tgtEl>
                                          <p:spTgt spid="30"/>
                                        </p:tgtEl>
                                        <p:attrNameLst>
                                          <p:attrName>ppt_x</p:attrName>
                                        </p:attrNameLst>
                                      </p:cBhvr>
                                      <p:tavLst>
                                        <p:tav tm="0">
                                          <p:val>
                                            <p:strVal val="#ppt_x"/>
                                          </p:val>
                                        </p:tav>
                                        <p:tav tm="100000">
                                          <p:val>
                                            <p:strVal val="#ppt_x"/>
                                          </p:val>
                                        </p:tav>
                                      </p:tavLst>
                                    </p:anim>
                                    <p:anim calcmode="lin" valueType="num">
                                      <p:cBhvr>
                                        <p:cTn id="38" dur="800" fill="hold"/>
                                        <p:tgtEl>
                                          <p:spTgt spid="30"/>
                                        </p:tgtEl>
                                        <p:attrNameLst>
                                          <p:attrName>ppt_y</p:attrName>
                                        </p:attrNameLst>
                                      </p:cBhvr>
                                      <p:tavLst>
                                        <p:tav tm="0">
                                          <p:val>
                                            <p:strVal val="#ppt_y+.1"/>
                                          </p:val>
                                        </p:tav>
                                        <p:tav tm="100000">
                                          <p:val>
                                            <p:strVal val="#ppt_y"/>
                                          </p:val>
                                        </p:tav>
                                      </p:tavLst>
                                    </p:anim>
                                  </p:childTnLst>
                                </p:cTn>
                              </p:par>
                            </p:childTnLst>
                          </p:cTn>
                        </p:par>
                        <p:par>
                          <p:cTn id="39" fill="hold">
                            <p:stCondLst>
                              <p:cond delay="2800"/>
                            </p:stCondLst>
                            <p:childTnLst>
                              <p:par>
                                <p:cTn id="40" presetID="42" presetClass="entr" presetSubtype="0" fill="hold"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800"/>
                                        <p:tgtEl>
                                          <p:spTgt spid="34"/>
                                        </p:tgtEl>
                                      </p:cBhvr>
                                    </p:animEffect>
                                    <p:anim calcmode="lin" valueType="num">
                                      <p:cBhvr>
                                        <p:cTn id="43" dur="800" fill="hold"/>
                                        <p:tgtEl>
                                          <p:spTgt spid="34"/>
                                        </p:tgtEl>
                                        <p:attrNameLst>
                                          <p:attrName>ppt_x</p:attrName>
                                        </p:attrNameLst>
                                      </p:cBhvr>
                                      <p:tavLst>
                                        <p:tav tm="0">
                                          <p:val>
                                            <p:strVal val="#ppt_x"/>
                                          </p:val>
                                        </p:tav>
                                        <p:tav tm="100000">
                                          <p:val>
                                            <p:strVal val="#ppt_x"/>
                                          </p:val>
                                        </p:tav>
                                      </p:tavLst>
                                    </p:anim>
                                    <p:anim calcmode="lin" valueType="num">
                                      <p:cBhvr>
                                        <p:cTn id="44" dur="800" fill="hold"/>
                                        <p:tgtEl>
                                          <p:spTgt spid="34"/>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800"/>
                                        <p:tgtEl>
                                          <p:spTgt spid="43"/>
                                        </p:tgtEl>
                                      </p:cBhvr>
                                    </p:animEffect>
                                    <p:anim calcmode="lin" valueType="num">
                                      <p:cBhvr>
                                        <p:cTn id="48" dur="800" fill="hold"/>
                                        <p:tgtEl>
                                          <p:spTgt spid="43"/>
                                        </p:tgtEl>
                                        <p:attrNameLst>
                                          <p:attrName>ppt_x</p:attrName>
                                        </p:attrNameLst>
                                      </p:cBhvr>
                                      <p:tavLst>
                                        <p:tav tm="0">
                                          <p:val>
                                            <p:strVal val="#ppt_x"/>
                                          </p:val>
                                        </p:tav>
                                        <p:tav tm="100000">
                                          <p:val>
                                            <p:strVal val="#ppt_x"/>
                                          </p:val>
                                        </p:tav>
                                      </p:tavLst>
                                    </p:anim>
                                    <p:anim calcmode="lin" valueType="num">
                                      <p:cBhvr>
                                        <p:cTn id="49" dur="800" fill="hold"/>
                                        <p:tgtEl>
                                          <p:spTgt spid="43"/>
                                        </p:tgtEl>
                                        <p:attrNameLst>
                                          <p:attrName>ppt_y</p:attrName>
                                        </p:attrNameLst>
                                      </p:cBhvr>
                                      <p:tavLst>
                                        <p:tav tm="0">
                                          <p:val>
                                            <p:strVal val="#ppt_y-.1"/>
                                          </p:val>
                                        </p:tav>
                                        <p:tav tm="100000">
                                          <p:val>
                                            <p:strVal val="#ppt_y"/>
                                          </p:val>
                                        </p:tav>
                                      </p:tavLst>
                                    </p:anim>
                                  </p:childTnLst>
                                </p:cTn>
                              </p:par>
                            </p:childTnLst>
                          </p:cTn>
                        </p:par>
                        <p:par>
                          <p:cTn id="50" fill="hold">
                            <p:stCondLst>
                              <p:cond delay="3600"/>
                            </p:stCondLst>
                            <p:childTnLst>
                              <p:par>
                                <p:cTn id="51" presetID="47" presetClass="entr" presetSubtype="0" fill="hold"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800"/>
                                        <p:tgtEl>
                                          <p:spTgt spid="37"/>
                                        </p:tgtEl>
                                      </p:cBhvr>
                                    </p:animEffect>
                                    <p:anim calcmode="lin" valueType="num">
                                      <p:cBhvr>
                                        <p:cTn id="54" dur="800" fill="hold"/>
                                        <p:tgtEl>
                                          <p:spTgt spid="37"/>
                                        </p:tgtEl>
                                        <p:attrNameLst>
                                          <p:attrName>ppt_x</p:attrName>
                                        </p:attrNameLst>
                                      </p:cBhvr>
                                      <p:tavLst>
                                        <p:tav tm="0">
                                          <p:val>
                                            <p:strVal val="#ppt_x"/>
                                          </p:val>
                                        </p:tav>
                                        <p:tav tm="100000">
                                          <p:val>
                                            <p:strVal val="#ppt_x"/>
                                          </p:val>
                                        </p:tav>
                                      </p:tavLst>
                                    </p:anim>
                                    <p:anim calcmode="lin" valueType="num">
                                      <p:cBhvr>
                                        <p:cTn id="55" dur="800" fill="hold"/>
                                        <p:tgtEl>
                                          <p:spTgt spid="3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800"/>
                                        <p:tgtEl>
                                          <p:spTgt spid="44"/>
                                        </p:tgtEl>
                                      </p:cBhvr>
                                    </p:animEffect>
                                    <p:anim calcmode="lin" valueType="num">
                                      <p:cBhvr>
                                        <p:cTn id="59" dur="800" fill="hold"/>
                                        <p:tgtEl>
                                          <p:spTgt spid="44"/>
                                        </p:tgtEl>
                                        <p:attrNameLst>
                                          <p:attrName>ppt_x</p:attrName>
                                        </p:attrNameLst>
                                      </p:cBhvr>
                                      <p:tavLst>
                                        <p:tav tm="0">
                                          <p:val>
                                            <p:strVal val="#ppt_x"/>
                                          </p:val>
                                        </p:tav>
                                        <p:tav tm="100000">
                                          <p:val>
                                            <p:strVal val="#ppt_x"/>
                                          </p:val>
                                        </p:tav>
                                      </p:tavLst>
                                    </p:anim>
                                    <p:anim calcmode="lin" valueType="num">
                                      <p:cBhvr>
                                        <p:cTn id="60" dur="800" fill="hold"/>
                                        <p:tgtEl>
                                          <p:spTgt spid="44"/>
                                        </p:tgtEl>
                                        <p:attrNameLst>
                                          <p:attrName>ppt_y</p:attrName>
                                        </p:attrNameLst>
                                      </p:cBhvr>
                                      <p:tavLst>
                                        <p:tav tm="0">
                                          <p:val>
                                            <p:strVal val="#ppt_y+.1"/>
                                          </p:val>
                                        </p:tav>
                                        <p:tav tm="100000">
                                          <p:val>
                                            <p:strVal val="#ppt_y"/>
                                          </p:val>
                                        </p:tav>
                                      </p:tavLst>
                                    </p:anim>
                                  </p:childTnLst>
                                </p:cTn>
                              </p:par>
                            </p:childTnLst>
                          </p:cTn>
                        </p:par>
                        <p:par>
                          <p:cTn id="61" fill="hold">
                            <p:stCondLst>
                              <p:cond delay="4400"/>
                            </p:stCondLst>
                            <p:childTnLst>
                              <p:par>
                                <p:cTn id="62" presetID="42" presetClass="entr" presetSubtype="0" fill="hold"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800"/>
                                        <p:tgtEl>
                                          <p:spTgt spid="40"/>
                                        </p:tgtEl>
                                      </p:cBhvr>
                                    </p:animEffect>
                                    <p:anim calcmode="lin" valueType="num">
                                      <p:cBhvr>
                                        <p:cTn id="65" dur="800" fill="hold"/>
                                        <p:tgtEl>
                                          <p:spTgt spid="40"/>
                                        </p:tgtEl>
                                        <p:attrNameLst>
                                          <p:attrName>ppt_x</p:attrName>
                                        </p:attrNameLst>
                                      </p:cBhvr>
                                      <p:tavLst>
                                        <p:tav tm="0">
                                          <p:val>
                                            <p:strVal val="#ppt_x"/>
                                          </p:val>
                                        </p:tav>
                                        <p:tav tm="100000">
                                          <p:val>
                                            <p:strVal val="#ppt_x"/>
                                          </p:val>
                                        </p:tav>
                                      </p:tavLst>
                                    </p:anim>
                                    <p:anim calcmode="lin" valueType="num">
                                      <p:cBhvr>
                                        <p:cTn id="66" dur="800" fill="hold"/>
                                        <p:tgtEl>
                                          <p:spTgt spid="40"/>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800"/>
                                        <p:tgtEl>
                                          <p:spTgt spid="45"/>
                                        </p:tgtEl>
                                      </p:cBhvr>
                                    </p:animEffect>
                                    <p:anim calcmode="lin" valueType="num">
                                      <p:cBhvr>
                                        <p:cTn id="70" dur="800" fill="hold"/>
                                        <p:tgtEl>
                                          <p:spTgt spid="45"/>
                                        </p:tgtEl>
                                        <p:attrNameLst>
                                          <p:attrName>ppt_x</p:attrName>
                                        </p:attrNameLst>
                                      </p:cBhvr>
                                      <p:tavLst>
                                        <p:tav tm="0">
                                          <p:val>
                                            <p:strVal val="#ppt_x"/>
                                          </p:val>
                                        </p:tav>
                                        <p:tav tm="100000">
                                          <p:val>
                                            <p:strVal val="#ppt_x"/>
                                          </p:val>
                                        </p:tav>
                                      </p:tavLst>
                                    </p:anim>
                                    <p:anim calcmode="lin" valueType="num">
                                      <p:cBhvr>
                                        <p:cTn id="71" dur="8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P spid="43" grpId="0"/>
      <p:bldP spid="44" grpId="0"/>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p:cNvSpPr txBox="1"/>
          <p:nvPr/>
        </p:nvSpPr>
        <p:spPr>
          <a:xfrm>
            <a:off x="217554" y="333373"/>
            <a:ext cx="3383593" cy="523099"/>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t>未来工作目标</a:t>
            </a:r>
          </a:p>
        </p:txBody>
      </p:sp>
      <p:sp>
        <p:nvSpPr>
          <p:cNvPr id="69" name="Freeform 19"/>
          <p:cNvSpPr>
            <a:spLocks/>
          </p:cNvSpPr>
          <p:nvPr/>
        </p:nvSpPr>
        <p:spPr bwMode="auto">
          <a:xfrm>
            <a:off x="3697061" y="4930243"/>
            <a:ext cx="2565561" cy="1942209"/>
          </a:xfrm>
          <a:custGeom>
            <a:avLst/>
            <a:gdLst>
              <a:gd name="T0" fmla="*/ 476 w 542"/>
              <a:gd name="T1" fmla="*/ 410 h 410"/>
              <a:gd name="T2" fmla="*/ 476 w 542"/>
              <a:gd name="T3" fmla="*/ 121 h 410"/>
              <a:gd name="T4" fmla="*/ 422 w 542"/>
              <a:gd name="T5" fmla="*/ 67 h 410"/>
              <a:gd name="T6" fmla="*/ 0 w 542"/>
              <a:gd name="T7" fmla="*/ 67 h 410"/>
              <a:gd name="T8" fmla="*/ 0 w 542"/>
              <a:gd name="T9" fmla="*/ 0 h 410"/>
              <a:gd name="T10" fmla="*/ 422 w 542"/>
              <a:gd name="T11" fmla="*/ 0 h 410"/>
              <a:gd name="T12" fmla="*/ 542 w 542"/>
              <a:gd name="T13" fmla="*/ 121 h 410"/>
              <a:gd name="T14" fmla="*/ 542 w 542"/>
              <a:gd name="T15" fmla="*/ 41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410">
                <a:moveTo>
                  <a:pt x="476" y="410"/>
                </a:moveTo>
                <a:cubicBezTo>
                  <a:pt x="476" y="121"/>
                  <a:pt x="476" y="121"/>
                  <a:pt x="476" y="121"/>
                </a:cubicBezTo>
                <a:cubicBezTo>
                  <a:pt x="476" y="91"/>
                  <a:pt x="451" y="67"/>
                  <a:pt x="422" y="67"/>
                </a:cubicBezTo>
                <a:cubicBezTo>
                  <a:pt x="0" y="67"/>
                  <a:pt x="0" y="67"/>
                  <a:pt x="0" y="67"/>
                </a:cubicBezTo>
                <a:cubicBezTo>
                  <a:pt x="0" y="0"/>
                  <a:pt x="0" y="0"/>
                  <a:pt x="0" y="0"/>
                </a:cubicBezTo>
                <a:cubicBezTo>
                  <a:pt x="422" y="0"/>
                  <a:pt x="422" y="0"/>
                  <a:pt x="422" y="0"/>
                </a:cubicBezTo>
                <a:cubicBezTo>
                  <a:pt x="488" y="0"/>
                  <a:pt x="542" y="54"/>
                  <a:pt x="542" y="121"/>
                </a:cubicBezTo>
                <a:cubicBezTo>
                  <a:pt x="542" y="410"/>
                  <a:pt x="542" y="410"/>
                  <a:pt x="542" y="410"/>
                </a:cubicBezTo>
              </a:path>
            </a:pathLst>
          </a:custGeom>
          <a:solidFill>
            <a:schemeClr val="tx1">
              <a:lumMod val="75000"/>
              <a:lumOff val="25000"/>
            </a:schemeClr>
          </a:solidFill>
          <a:ln>
            <a:noFill/>
          </a:ln>
        </p:spPr>
        <p:txBody>
          <a:bodyPr vert="horz" wrap="square" lIns="91419" tIns="45709" rIns="91419" bIns="45709" numCol="1" anchor="t" anchorCtr="0" compatLnSpc="1">
            <a:prstTxWarp prst="textNoShape">
              <a:avLst/>
            </a:prstTxWarp>
          </a:bodyPr>
          <a:lstStyle/>
          <a:p>
            <a:endParaRPr lang="zh-CN" altLang="en-US">
              <a:solidFill>
                <a:schemeClr val="tx1">
                  <a:lumMod val="75000"/>
                  <a:lumOff val="25000"/>
                </a:schemeClr>
              </a:solidFill>
            </a:endParaRPr>
          </a:p>
        </p:txBody>
      </p:sp>
      <p:sp>
        <p:nvSpPr>
          <p:cNvPr id="71" name="Freeform 20"/>
          <p:cNvSpPr>
            <a:spLocks/>
          </p:cNvSpPr>
          <p:nvPr/>
        </p:nvSpPr>
        <p:spPr bwMode="auto">
          <a:xfrm>
            <a:off x="6106284" y="4992375"/>
            <a:ext cx="1866045" cy="733590"/>
          </a:xfrm>
          <a:custGeom>
            <a:avLst/>
            <a:gdLst>
              <a:gd name="T0" fmla="*/ 275 w 394"/>
              <a:gd name="T1" fmla="*/ 155 h 155"/>
              <a:gd name="T2" fmla="*/ 0 w 394"/>
              <a:gd name="T3" fmla="*/ 155 h 155"/>
              <a:gd name="T4" fmla="*/ 0 w 394"/>
              <a:gd name="T5" fmla="*/ 94 h 155"/>
              <a:gd name="T6" fmla="*/ 275 w 394"/>
              <a:gd name="T7" fmla="*/ 94 h 155"/>
              <a:gd name="T8" fmla="*/ 332 w 394"/>
              <a:gd name="T9" fmla="*/ 37 h 155"/>
              <a:gd name="T10" fmla="*/ 332 w 394"/>
              <a:gd name="T11" fmla="*/ 0 h 155"/>
              <a:gd name="T12" fmla="*/ 394 w 394"/>
              <a:gd name="T13" fmla="*/ 0 h 155"/>
              <a:gd name="T14" fmla="*/ 394 w 394"/>
              <a:gd name="T15" fmla="*/ 37 h 155"/>
              <a:gd name="T16" fmla="*/ 275 w 39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155">
                <a:moveTo>
                  <a:pt x="275" y="155"/>
                </a:moveTo>
                <a:cubicBezTo>
                  <a:pt x="0" y="155"/>
                  <a:pt x="0" y="155"/>
                  <a:pt x="0" y="155"/>
                </a:cubicBezTo>
                <a:cubicBezTo>
                  <a:pt x="0" y="94"/>
                  <a:pt x="0" y="94"/>
                  <a:pt x="0" y="94"/>
                </a:cubicBezTo>
                <a:cubicBezTo>
                  <a:pt x="275" y="94"/>
                  <a:pt x="275" y="94"/>
                  <a:pt x="275" y="94"/>
                </a:cubicBezTo>
                <a:cubicBezTo>
                  <a:pt x="307" y="94"/>
                  <a:pt x="332" y="68"/>
                  <a:pt x="332" y="37"/>
                </a:cubicBezTo>
                <a:cubicBezTo>
                  <a:pt x="332" y="0"/>
                  <a:pt x="332" y="0"/>
                  <a:pt x="332" y="0"/>
                </a:cubicBezTo>
                <a:cubicBezTo>
                  <a:pt x="394" y="0"/>
                  <a:pt x="394" y="0"/>
                  <a:pt x="394" y="0"/>
                </a:cubicBezTo>
                <a:cubicBezTo>
                  <a:pt x="394" y="37"/>
                  <a:pt x="394" y="37"/>
                  <a:pt x="394" y="37"/>
                </a:cubicBezTo>
                <a:cubicBezTo>
                  <a:pt x="394" y="102"/>
                  <a:pt x="341" y="155"/>
                  <a:pt x="275" y="155"/>
                </a:cubicBezTo>
                <a:close/>
              </a:path>
            </a:pathLst>
          </a:custGeom>
          <a:solidFill>
            <a:schemeClr val="tx1">
              <a:lumMod val="75000"/>
              <a:lumOff val="25000"/>
            </a:schemeClr>
          </a:solidFill>
          <a:ln>
            <a:noFill/>
          </a:ln>
        </p:spPr>
        <p:txBody>
          <a:bodyPr vert="horz" wrap="square" lIns="91419" tIns="45709" rIns="91419" bIns="45709" numCol="1" anchor="t" anchorCtr="0" compatLnSpc="1">
            <a:prstTxWarp prst="textNoShape">
              <a:avLst/>
            </a:prstTxWarp>
          </a:bodyPr>
          <a:lstStyle/>
          <a:p>
            <a:endParaRPr lang="zh-CN" altLang="en-US">
              <a:solidFill>
                <a:schemeClr val="tx1">
                  <a:lumMod val="75000"/>
                  <a:lumOff val="25000"/>
                </a:schemeClr>
              </a:solidFill>
            </a:endParaRPr>
          </a:p>
        </p:txBody>
      </p:sp>
      <p:sp>
        <p:nvSpPr>
          <p:cNvPr id="72" name="Freeform 21"/>
          <p:cNvSpPr>
            <a:spLocks/>
          </p:cNvSpPr>
          <p:nvPr/>
        </p:nvSpPr>
        <p:spPr bwMode="auto">
          <a:xfrm>
            <a:off x="6348809" y="2535051"/>
            <a:ext cx="1703693" cy="695508"/>
          </a:xfrm>
          <a:custGeom>
            <a:avLst/>
            <a:gdLst>
              <a:gd name="T0" fmla="*/ 250 w 360"/>
              <a:gd name="T1" fmla="*/ 147 h 147"/>
              <a:gd name="T2" fmla="*/ 0 w 360"/>
              <a:gd name="T3" fmla="*/ 147 h 147"/>
              <a:gd name="T4" fmla="*/ 0 w 360"/>
              <a:gd name="T5" fmla="*/ 102 h 147"/>
              <a:gd name="T6" fmla="*/ 250 w 360"/>
              <a:gd name="T7" fmla="*/ 102 h 147"/>
              <a:gd name="T8" fmla="*/ 315 w 360"/>
              <a:gd name="T9" fmla="*/ 37 h 147"/>
              <a:gd name="T10" fmla="*/ 315 w 360"/>
              <a:gd name="T11" fmla="*/ 0 h 147"/>
              <a:gd name="T12" fmla="*/ 360 w 360"/>
              <a:gd name="T13" fmla="*/ 0 h 147"/>
              <a:gd name="T14" fmla="*/ 360 w 360"/>
              <a:gd name="T15" fmla="*/ 37 h 147"/>
              <a:gd name="T16" fmla="*/ 250 w 36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47">
                <a:moveTo>
                  <a:pt x="250" y="147"/>
                </a:moveTo>
                <a:cubicBezTo>
                  <a:pt x="0" y="147"/>
                  <a:pt x="0" y="147"/>
                  <a:pt x="0" y="147"/>
                </a:cubicBezTo>
                <a:cubicBezTo>
                  <a:pt x="0" y="102"/>
                  <a:pt x="0" y="102"/>
                  <a:pt x="0" y="102"/>
                </a:cubicBezTo>
                <a:cubicBezTo>
                  <a:pt x="250" y="102"/>
                  <a:pt x="250" y="102"/>
                  <a:pt x="250" y="102"/>
                </a:cubicBezTo>
                <a:cubicBezTo>
                  <a:pt x="286" y="102"/>
                  <a:pt x="315" y="73"/>
                  <a:pt x="315" y="37"/>
                </a:cubicBezTo>
                <a:cubicBezTo>
                  <a:pt x="315" y="0"/>
                  <a:pt x="315" y="0"/>
                  <a:pt x="315" y="0"/>
                </a:cubicBezTo>
                <a:cubicBezTo>
                  <a:pt x="360" y="0"/>
                  <a:pt x="360" y="0"/>
                  <a:pt x="360" y="0"/>
                </a:cubicBezTo>
                <a:cubicBezTo>
                  <a:pt x="360" y="37"/>
                  <a:pt x="360" y="37"/>
                  <a:pt x="360" y="37"/>
                </a:cubicBezTo>
                <a:cubicBezTo>
                  <a:pt x="360" y="98"/>
                  <a:pt x="311" y="147"/>
                  <a:pt x="250" y="147"/>
                </a:cubicBezTo>
                <a:close/>
              </a:path>
            </a:pathLst>
          </a:custGeom>
          <a:solidFill>
            <a:schemeClr val="tx1">
              <a:lumMod val="75000"/>
              <a:lumOff val="25000"/>
            </a:schemeClr>
          </a:solidFill>
          <a:ln>
            <a:noFill/>
          </a:ln>
        </p:spPr>
        <p:txBody>
          <a:bodyPr vert="horz" wrap="square" lIns="91419" tIns="45709" rIns="91419" bIns="45709" numCol="1" anchor="t" anchorCtr="0" compatLnSpc="1">
            <a:prstTxWarp prst="textNoShape">
              <a:avLst/>
            </a:prstTxWarp>
          </a:bodyPr>
          <a:lstStyle/>
          <a:p>
            <a:endParaRPr lang="zh-CN" altLang="en-US">
              <a:solidFill>
                <a:schemeClr val="tx1">
                  <a:lumMod val="75000"/>
                  <a:lumOff val="25000"/>
                </a:schemeClr>
              </a:solidFill>
            </a:endParaRPr>
          </a:p>
        </p:txBody>
      </p:sp>
      <p:sp>
        <p:nvSpPr>
          <p:cNvPr id="73" name="Freeform 22"/>
          <p:cNvSpPr>
            <a:spLocks/>
          </p:cNvSpPr>
          <p:nvPr/>
        </p:nvSpPr>
        <p:spPr bwMode="auto">
          <a:xfrm>
            <a:off x="5126160" y="3386898"/>
            <a:ext cx="739604" cy="1709707"/>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chemeClr val="tx1">
              <a:lumMod val="75000"/>
              <a:lumOff val="25000"/>
            </a:schemeClr>
          </a:solidFill>
          <a:ln>
            <a:noFill/>
          </a:ln>
        </p:spPr>
        <p:txBody>
          <a:bodyPr vert="horz" wrap="square" lIns="91419" tIns="45709" rIns="91419" bIns="45709" numCol="1" anchor="t" anchorCtr="0" compatLnSpc="1">
            <a:prstTxWarp prst="textNoShape">
              <a:avLst/>
            </a:prstTxWarp>
          </a:bodyPr>
          <a:lstStyle/>
          <a:p>
            <a:endParaRPr lang="zh-CN" altLang="en-US">
              <a:solidFill>
                <a:schemeClr val="tx1">
                  <a:lumMod val="75000"/>
                  <a:lumOff val="25000"/>
                </a:schemeClr>
              </a:solidFill>
            </a:endParaRPr>
          </a:p>
        </p:txBody>
      </p:sp>
      <p:sp>
        <p:nvSpPr>
          <p:cNvPr id="74" name="Freeform 23"/>
          <p:cNvSpPr>
            <a:spLocks/>
          </p:cNvSpPr>
          <p:nvPr/>
        </p:nvSpPr>
        <p:spPr bwMode="auto">
          <a:xfrm>
            <a:off x="6685539" y="3974170"/>
            <a:ext cx="2072491" cy="1657593"/>
          </a:xfrm>
          <a:custGeom>
            <a:avLst/>
            <a:gdLst>
              <a:gd name="T0" fmla="*/ 54 w 438"/>
              <a:gd name="T1" fmla="*/ 350 h 350"/>
              <a:gd name="T2" fmla="*/ 0 w 438"/>
              <a:gd name="T3" fmla="*/ 350 h 350"/>
              <a:gd name="T4" fmla="*/ 0 w 438"/>
              <a:gd name="T5" fmla="*/ 114 h 350"/>
              <a:gd name="T6" fmla="*/ 115 w 438"/>
              <a:gd name="T7" fmla="*/ 0 h 350"/>
              <a:gd name="T8" fmla="*/ 438 w 438"/>
              <a:gd name="T9" fmla="*/ 0 h 350"/>
              <a:gd name="T10" fmla="*/ 438 w 438"/>
              <a:gd name="T11" fmla="*/ 53 h 350"/>
              <a:gd name="T12" fmla="*/ 115 w 438"/>
              <a:gd name="T13" fmla="*/ 53 h 350"/>
              <a:gd name="T14" fmla="*/ 54 w 438"/>
              <a:gd name="T15" fmla="*/ 114 h 350"/>
              <a:gd name="T16" fmla="*/ 54 w 438"/>
              <a:gd name="T1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0">
                <a:moveTo>
                  <a:pt x="54" y="350"/>
                </a:moveTo>
                <a:cubicBezTo>
                  <a:pt x="0" y="350"/>
                  <a:pt x="0" y="350"/>
                  <a:pt x="0" y="350"/>
                </a:cubicBezTo>
                <a:cubicBezTo>
                  <a:pt x="0" y="114"/>
                  <a:pt x="0" y="114"/>
                  <a:pt x="0" y="114"/>
                </a:cubicBezTo>
                <a:cubicBezTo>
                  <a:pt x="0" y="51"/>
                  <a:pt x="52" y="0"/>
                  <a:pt x="115" y="0"/>
                </a:cubicBezTo>
                <a:cubicBezTo>
                  <a:pt x="438" y="0"/>
                  <a:pt x="438" y="0"/>
                  <a:pt x="438" y="0"/>
                </a:cubicBezTo>
                <a:cubicBezTo>
                  <a:pt x="438" y="53"/>
                  <a:pt x="438" y="53"/>
                  <a:pt x="438" y="53"/>
                </a:cubicBezTo>
                <a:cubicBezTo>
                  <a:pt x="115" y="53"/>
                  <a:pt x="115" y="53"/>
                  <a:pt x="115" y="53"/>
                </a:cubicBezTo>
                <a:cubicBezTo>
                  <a:pt x="81" y="53"/>
                  <a:pt x="54" y="80"/>
                  <a:pt x="54" y="114"/>
                </a:cubicBezTo>
                <a:lnTo>
                  <a:pt x="54" y="350"/>
                </a:lnTo>
                <a:close/>
              </a:path>
            </a:pathLst>
          </a:custGeom>
          <a:solidFill>
            <a:schemeClr val="tx1">
              <a:lumMod val="75000"/>
              <a:lumOff val="25000"/>
            </a:schemeClr>
          </a:solidFill>
          <a:ln>
            <a:noFill/>
          </a:ln>
        </p:spPr>
        <p:txBody>
          <a:bodyPr vert="horz" wrap="square" lIns="91419" tIns="45709" rIns="91419" bIns="45709" numCol="1" anchor="t" anchorCtr="0" compatLnSpc="1">
            <a:prstTxWarp prst="textNoShape">
              <a:avLst/>
            </a:prstTxWarp>
          </a:bodyPr>
          <a:lstStyle/>
          <a:p>
            <a:endParaRPr lang="zh-CN" altLang="en-US">
              <a:solidFill>
                <a:schemeClr val="tx1">
                  <a:lumMod val="75000"/>
                  <a:lumOff val="25000"/>
                </a:schemeClr>
              </a:solidFill>
            </a:endParaRPr>
          </a:p>
        </p:txBody>
      </p:sp>
      <p:sp>
        <p:nvSpPr>
          <p:cNvPr id="75" name="Freeform 24"/>
          <p:cNvSpPr>
            <a:spLocks/>
          </p:cNvSpPr>
          <p:nvPr/>
        </p:nvSpPr>
        <p:spPr bwMode="auto">
          <a:xfrm>
            <a:off x="4468736" y="1971832"/>
            <a:ext cx="1793888" cy="695508"/>
          </a:xfrm>
          <a:custGeom>
            <a:avLst/>
            <a:gdLst>
              <a:gd name="T0" fmla="*/ 379 w 379"/>
              <a:gd name="T1" fmla="*/ 147 h 147"/>
              <a:gd name="T2" fmla="*/ 110 w 379"/>
              <a:gd name="T3" fmla="*/ 147 h 147"/>
              <a:gd name="T4" fmla="*/ 0 w 379"/>
              <a:gd name="T5" fmla="*/ 37 h 147"/>
              <a:gd name="T6" fmla="*/ 0 w 379"/>
              <a:gd name="T7" fmla="*/ 0 h 147"/>
              <a:gd name="T8" fmla="*/ 45 w 379"/>
              <a:gd name="T9" fmla="*/ 0 h 147"/>
              <a:gd name="T10" fmla="*/ 45 w 379"/>
              <a:gd name="T11" fmla="*/ 37 h 147"/>
              <a:gd name="T12" fmla="*/ 110 w 379"/>
              <a:gd name="T13" fmla="*/ 102 h 147"/>
              <a:gd name="T14" fmla="*/ 379 w 379"/>
              <a:gd name="T15" fmla="*/ 102 h 147"/>
              <a:gd name="T16" fmla="*/ 379 w 379"/>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147">
                <a:moveTo>
                  <a:pt x="379" y="147"/>
                </a:moveTo>
                <a:cubicBezTo>
                  <a:pt x="110" y="147"/>
                  <a:pt x="110" y="147"/>
                  <a:pt x="110" y="147"/>
                </a:cubicBezTo>
                <a:cubicBezTo>
                  <a:pt x="49" y="147"/>
                  <a:pt x="0" y="98"/>
                  <a:pt x="0" y="37"/>
                </a:cubicBezTo>
                <a:cubicBezTo>
                  <a:pt x="0" y="0"/>
                  <a:pt x="0" y="0"/>
                  <a:pt x="0" y="0"/>
                </a:cubicBezTo>
                <a:cubicBezTo>
                  <a:pt x="45" y="0"/>
                  <a:pt x="45" y="0"/>
                  <a:pt x="45" y="0"/>
                </a:cubicBezTo>
                <a:cubicBezTo>
                  <a:pt x="45" y="37"/>
                  <a:pt x="45" y="37"/>
                  <a:pt x="45" y="37"/>
                </a:cubicBezTo>
                <a:cubicBezTo>
                  <a:pt x="45" y="73"/>
                  <a:pt x="74" y="102"/>
                  <a:pt x="110" y="102"/>
                </a:cubicBezTo>
                <a:cubicBezTo>
                  <a:pt x="379" y="102"/>
                  <a:pt x="379" y="102"/>
                  <a:pt x="379" y="102"/>
                </a:cubicBezTo>
                <a:lnTo>
                  <a:pt x="379" y="147"/>
                </a:lnTo>
                <a:close/>
              </a:path>
            </a:pathLst>
          </a:custGeom>
          <a:solidFill>
            <a:schemeClr val="tx1">
              <a:lumMod val="75000"/>
              <a:lumOff val="25000"/>
            </a:schemeClr>
          </a:solidFill>
          <a:ln>
            <a:noFill/>
          </a:ln>
        </p:spPr>
        <p:txBody>
          <a:bodyPr vert="horz" wrap="square" lIns="91419" tIns="45709" rIns="91419" bIns="45709" numCol="1" anchor="t" anchorCtr="0" compatLnSpc="1">
            <a:prstTxWarp prst="textNoShape">
              <a:avLst/>
            </a:prstTxWarp>
          </a:bodyPr>
          <a:lstStyle/>
          <a:p>
            <a:endParaRPr lang="zh-CN" altLang="en-US">
              <a:solidFill>
                <a:schemeClr val="tx1">
                  <a:lumMod val="75000"/>
                  <a:lumOff val="25000"/>
                </a:schemeClr>
              </a:solidFill>
            </a:endParaRPr>
          </a:p>
        </p:txBody>
      </p:sp>
      <p:sp>
        <p:nvSpPr>
          <p:cNvPr id="76" name="Freeform 25"/>
          <p:cNvSpPr>
            <a:spLocks/>
          </p:cNvSpPr>
          <p:nvPr/>
        </p:nvSpPr>
        <p:spPr bwMode="auto">
          <a:xfrm>
            <a:off x="4308388" y="3765719"/>
            <a:ext cx="1405046" cy="715551"/>
          </a:xfrm>
          <a:custGeom>
            <a:avLst/>
            <a:gdLst>
              <a:gd name="T0" fmla="*/ 297 w 297"/>
              <a:gd name="T1" fmla="*/ 151 h 151"/>
              <a:gd name="T2" fmla="*/ 114 w 297"/>
              <a:gd name="T3" fmla="*/ 151 h 151"/>
              <a:gd name="T4" fmla="*/ 0 w 297"/>
              <a:gd name="T5" fmla="*/ 37 h 151"/>
              <a:gd name="T6" fmla="*/ 0 w 297"/>
              <a:gd name="T7" fmla="*/ 0 h 151"/>
              <a:gd name="T8" fmla="*/ 53 w 297"/>
              <a:gd name="T9" fmla="*/ 0 h 151"/>
              <a:gd name="T10" fmla="*/ 53 w 297"/>
              <a:gd name="T11" fmla="*/ 37 h 151"/>
              <a:gd name="T12" fmla="*/ 114 w 297"/>
              <a:gd name="T13" fmla="*/ 98 h 151"/>
              <a:gd name="T14" fmla="*/ 297 w 297"/>
              <a:gd name="T15" fmla="*/ 98 h 151"/>
              <a:gd name="T16" fmla="*/ 297 w 297"/>
              <a:gd name="T1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51">
                <a:moveTo>
                  <a:pt x="297" y="151"/>
                </a:moveTo>
                <a:cubicBezTo>
                  <a:pt x="114" y="151"/>
                  <a:pt x="114" y="151"/>
                  <a:pt x="114" y="151"/>
                </a:cubicBezTo>
                <a:cubicBezTo>
                  <a:pt x="51" y="151"/>
                  <a:pt x="0" y="100"/>
                  <a:pt x="0" y="37"/>
                </a:cubicBezTo>
                <a:cubicBezTo>
                  <a:pt x="0" y="0"/>
                  <a:pt x="0" y="0"/>
                  <a:pt x="0" y="0"/>
                </a:cubicBezTo>
                <a:cubicBezTo>
                  <a:pt x="53" y="0"/>
                  <a:pt x="53" y="0"/>
                  <a:pt x="53" y="0"/>
                </a:cubicBezTo>
                <a:cubicBezTo>
                  <a:pt x="53" y="37"/>
                  <a:pt x="53" y="37"/>
                  <a:pt x="53" y="37"/>
                </a:cubicBezTo>
                <a:cubicBezTo>
                  <a:pt x="53" y="71"/>
                  <a:pt x="81" y="98"/>
                  <a:pt x="114" y="98"/>
                </a:cubicBezTo>
                <a:cubicBezTo>
                  <a:pt x="297" y="98"/>
                  <a:pt x="297" y="98"/>
                  <a:pt x="297" y="98"/>
                </a:cubicBezTo>
                <a:lnTo>
                  <a:pt x="297" y="151"/>
                </a:lnTo>
                <a:close/>
              </a:path>
            </a:pathLst>
          </a:custGeom>
          <a:solidFill>
            <a:schemeClr val="tx1">
              <a:lumMod val="75000"/>
              <a:lumOff val="25000"/>
            </a:schemeClr>
          </a:solidFill>
          <a:ln>
            <a:noFill/>
          </a:ln>
        </p:spPr>
        <p:txBody>
          <a:bodyPr vert="horz" wrap="square" lIns="91419" tIns="45709" rIns="91419" bIns="45709" numCol="1" anchor="t" anchorCtr="0" compatLnSpc="1">
            <a:prstTxWarp prst="textNoShape">
              <a:avLst/>
            </a:prstTxWarp>
          </a:bodyPr>
          <a:lstStyle/>
          <a:p>
            <a:endParaRPr lang="zh-CN" altLang="en-US">
              <a:solidFill>
                <a:schemeClr val="tx1">
                  <a:lumMod val="75000"/>
                  <a:lumOff val="25000"/>
                </a:schemeClr>
              </a:solidFill>
            </a:endParaRPr>
          </a:p>
        </p:txBody>
      </p:sp>
      <p:sp>
        <p:nvSpPr>
          <p:cNvPr id="77" name="Freeform 26"/>
          <p:cNvSpPr>
            <a:spLocks/>
          </p:cNvSpPr>
          <p:nvPr/>
        </p:nvSpPr>
        <p:spPr bwMode="auto">
          <a:xfrm>
            <a:off x="5713433" y="2701412"/>
            <a:ext cx="715551" cy="1405046"/>
          </a:xfrm>
          <a:custGeom>
            <a:avLst/>
            <a:gdLst>
              <a:gd name="T0" fmla="*/ 37 w 151"/>
              <a:gd name="T1" fmla="*/ 297 h 297"/>
              <a:gd name="T2" fmla="*/ 0 w 151"/>
              <a:gd name="T3" fmla="*/ 297 h 297"/>
              <a:gd name="T4" fmla="*/ 0 w 151"/>
              <a:gd name="T5" fmla="*/ 244 h 297"/>
              <a:gd name="T6" fmla="*/ 37 w 151"/>
              <a:gd name="T7" fmla="*/ 244 h 297"/>
              <a:gd name="T8" fmla="*/ 98 w 151"/>
              <a:gd name="T9" fmla="*/ 183 h 297"/>
              <a:gd name="T10" fmla="*/ 98 w 151"/>
              <a:gd name="T11" fmla="*/ 0 h 297"/>
              <a:gd name="T12" fmla="*/ 151 w 151"/>
              <a:gd name="T13" fmla="*/ 0 h 297"/>
              <a:gd name="T14" fmla="*/ 151 w 151"/>
              <a:gd name="T15" fmla="*/ 183 h 297"/>
              <a:gd name="T16" fmla="*/ 37 w 151"/>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97">
                <a:moveTo>
                  <a:pt x="37" y="297"/>
                </a:moveTo>
                <a:cubicBezTo>
                  <a:pt x="0" y="297"/>
                  <a:pt x="0" y="297"/>
                  <a:pt x="0" y="297"/>
                </a:cubicBezTo>
                <a:cubicBezTo>
                  <a:pt x="0" y="244"/>
                  <a:pt x="0" y="244"/>
                  <a:pt x="0" y="244"/>
                </a:cubicBezTo>
                <a:cubicBezTo>
                  <a:pt x="37" y="244"/>
                  <a:pt x="37" y="244"/>
                  <a:pt x="37" y="244"/>
                </a:cubicBezTo>
                <a:cubicBezTo>
                  <a:pt x="71" y="244"/>
                  <a:pt x="98" y="216"/>
                  <a:pt x="98" y="183"/>
                </a:cubicBezTo>
                <a:cubicBezTo>
                  <a:pt x="98" y="0"/>
                  <a:pt x="98" y="0"/>
                  <a:pt x="98" y="0"/>
                </a:cubicBezTo>
                <a:cubicBezTo>
                  <a:pt x="151" y="0"/>
                  <a:pt x="151" y="0"/>
                  <a:pt x="151" y="0"/>
                </a:cubicBezTo>
                <a:cubicBezTo>
                  <a:pt x="151" y="183"/>
                  <a:pt x="151" y="183"/>
                  <a:pt x="151" y="183"/>
                </a:cubicBezTo>
                <a:cubicBezTo>
                  <a:pt x="151" y="246"/>
                  <a:pt x="100" y="297"/>
                  <a:pt x="37" y="297"/>
                </a:cubicBezTo>
                <a:close/>
              </a:path>
            </a:pathLst>
          </a:custGeom>
          <a:solidFill>
            <a:schemeClr val="tx1">
              <a:lumMod val="75000"/>
              <a:lumOff val="25000"/>
            </a:schemeClr>
          </a:solidFill>
          <a:ln>
            <a:noFill/>
          </a:ln>
        </p:spPr>
        <p:txBody>
          <a:bodyPr vert="horz" wrap="square" lIns="91419" tIns="45709" rIns="91419" bIns="45709" numCol="1" anchor="t" anchorCtr="0" compatLnSpc="1">
            <a:prstTxWarp prst="textNoShape">
              <a:avLst/>
            </a:prstTxWarp>
          </a:bodyPr>
          <a:lstStyle/>
          <a:p>
            <a:endParaRPr lang="zh-CN" altLang="en-US">
              <a:solidFill>
                <a:schemeClr val="tx1">
                  <a:lumMod val="75000"/>
                  <a:lumOff val="25000"/>
                </a:schemeClr>
              </a:solidFill>
            </a:endParaRPr>
          </a:p>
        </p:txBody>
      </p:sp>
      <p:sp>
        <p:nvSpPr>
          <p:cNvPr id="78" name="Freeform 27"/>
          <p:cNvSpPr>
            <a:spLocks/>
          </p:cNvSpPr>
          <p:nvPr/>
        </p:nvSpPr>
        <p:spPr bwMode="auto">
          <a:xfrm>
            <a:off x="6178441" y="1356497"/>
            <a:ext cx="719560" cy="1405046"/>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tx1">
              <a:lumMod val="75000"/>
              <a:lumOff val="25000"/>
            </a:schemeClr>
          </a:solidFill>
          <a:ln>
            <a:noFill/>
          </a:ln>
        </p:spPr>
        <p:txBody>
          <a:bodyPr vert="horz" wrap="square" lIns="91419" tIns="45709" rIns="91419" bIns="45709" numCol="1" anchor="t" anchorCtr="0" compatLnSpc="1">
            <a:prstTxWarp prst="textNoShape">
              <a:avLst/>
            </a:prstTxWarp>
          </a:bodyPr>
          <a:lstStyle/>
          <a:p>
            <a:endParaRPr lang="zh-CN" altLang="en-US">
              <a:solidFill>
                <a:schemeClr val="tx1">
                  <a:lumMod val="75000"/>
                  <a:lumOff val="25000"/>
                </a:schemeClr>
              </a:solidFill>
            </a:endParaRPr>
          </a:p>
        </p:txBody>
      </p:sp>
      <p:sp>
        <p:nvSpPr>
          <p:cNvPr id="79" name="椭圆 78"/>
          <p:cNvSpPr/>
          <p:nvPr/>
        </p:nvSpPr>
        <p:spPr>
          <a:xfrm>
            <a:off x="3494894" y="4882139"/>
            <a:ext cx="428929" cy="428929"/>
          </a:xfrm>
          <a:prstGeom prst="ellipse">
            <a:avLst/>
          </a:prstGeom>
          <a:solidFill>
            <a:schemeClr val="accent1">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80" name="椭圆 79"/>
          <p:cNvSpPr/>
          <p:nvPr/>
        </p:nvSpPr>
        <p:spPr>
          <a:xfrm>
            <a:off x="4216851" y="3447264"/>
            <a:ext cx="428929" cy="428929"/>
          </a:xfrm>
          <a:prstGeom prst="ellipse">
            <a:avLst/>
          </a:prstGeom>
          <a:solidFill>
            <a:schemeClr val="accent1">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81" name="椭圆 80"/>
          <p:cNvSpPr/>
          <p:nvPr/>
        </p:nvSpPr>
        <p:spPr>
          <a:xfrm>
            <a:off x="8531269" y="3891994"/>
            <a:ext cx="428929" cy="428929"/>
          </a:xfrm>
          <a:prstGeom prst="ellipse">
            <a:avLst/>
          </a:prstGeom>
          <a:solidFill>
            <a:schemeClr val="accent1">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82" name="椭圆 81"/>
          <p:cNvSpPr/>
          <p:nvPr/>
        </p:nvSpPr>
        <p:spPr>
          <a:xfrm>
            <a:off x="7732469" y="2248805"/>
            <a:ext cx="428929" cy="428929"/>
          </a:xfrm>
          <a:prstGeom prst="ellipse">
            <a:avLst/>
          </a:prstGeom>
          <a:solidFill>
            <a:schemeClr val="accent1">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83" name="椭圆 82"/>
          <p:cNvSpPr/>
          <p:nvPr/>
        </p:nvSpPr>
        <p:spPr>
          <a:xfrm>
            <a:off x="4356770" y="1639547"/>
            <a:ext cx="428929" cy="428929"/>
          </a:xfrm>
          <a:prstGeom prst="ellipse">
            <a:avLst/>
          </a:prstGeom>
          <a:solidFill>
            <a:schemeClr val="accent1">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84" name="TextBox 22"/>
          <p:cNvSpPr txBox="1"/>
          <p:nvPr/>
        </p:nvSpPr>
        <p:spPr>
          <a:xfrm>
            <a:off x="1750798" y="4649411"/>
            <a:ext cx="1663694" cy="1384674"/>
          </a:xfrm>
          <a:prstGeom prst="rect">
            <a:avLst/>
          </a:prstGeom>
          <a:noFill/>
        </p:spPr>
        <p:txBody>
          <a:bodyPr wrap="square"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r>
              <a:rPr lang="zh-CN" altLang="en-US" noProof="1">
                <a:solidFill>
                  <a:schemeClr val="tx1">
                    <a:lumMod val="75000"/>
                    <a:lumOff val="25000"/>
                  </a:schemeClr>
                </a:solidFill>
              </a:rPr>
              <a:t>您的内容打在这里，或者通过复制您的文本后，在此框中选择粘贴，并选择只保留文字。</a:t>
            </a:r>
            <a:endParaRPr lang="en-US" altLang="zh-CN" noProof="1">
              <a:solidFill>
                <a:schemeClr val="tx1">
                  <a:lumMod val="75000"/>
                  <a:lumOff val="25000"/>
                </a:schemeClr>
              </a:solidFill>
            </a:endParaRPr>
          </a:p>
        </p:txBody>
      </p:sp>
      <p:sp>
        <p:nvSpPr>
          <p:cNvPr id="85" name="TextBox 22"/>
          <p:cNvSpPr txBox="1"/>
          <p:nvPr/>
        </p:nvSpPr>
        <p:spPr>
          <a:xfrm>
            <a:off x="1750797" y="3149273"/>
            <a:ext cx="2401632" cy="1126201"/>
          </a:xfrm>
          <a:prstGeom prst="rect">
            <a:avLst/>
          </a:prstGeom>
          <a:noFill/>
        </p:spPr>
        <p:txBody>
          <a:bodyPr wrap="square"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r>
              <a:rPr lang="zh-CN" altLang="en-US" noProof="1">
                <a:solidFill>
                  <a:schemeClr val="tx1">
                    <a:lumMod val="75000"/>
                    <a:lumOff val="25000"/>
                  </a:schemeClr>
                </a:solidFill>
              </a:rPr>
              <a:t>您的内容打在这里，或者通过复制您的文本后，在此框中选择粘贴，并选择只保留文字。</a:t>
            </a:r>
            <a:endParaRPr lang="en-US" altLang="zh-CN" noProof="1">
              <a:solidFill>
                <a:schemeClr val="tx1">
                  <a:lumMod val="75000"/>
                  <a:lumOff val="25000"/>
                </a:schemeClr>
              </a:solidFill>
            </a:endParaRPr>
          </a:p>
        </p:txBody>
      </p:sp>
      <p:sp>
        <p:nvSpPr>
          <p:cNvPr id="86" name="TextBox 22"/>
          <p:cNvSpPr txBox="1"/>
          <p:nvPr/>
        </p:nvSpPr>
        <p:spPr>
          <a:xfrm>
            <a:off x="9100508" y="3664734"/>
            <a:ext cx="1623439" cy="1384674"/>
          </a:xfrm>
          <a:prstGeom prst="rect">
            <a:avLst/>
          </a:prstGeom>
          <a:noFill/>
        </p:spPr>
        <p:txBody>
          <a:bodyPr wrap="square"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r>
              <a:rPr lang="zh-CN" altLang="en-US" noProof="1">
                <a:solidFill>
                  <a:schemeClr val="tx1">
                    <a:lumMod val="75000"/>
                    <a:lumOff val="25000"/>
                  </a:schemeClr>
                </a:solidFill>
              </a:rPr>
              <a:t>您的内容打在这里，或者通过复制您的文本后，在此框中选择粘贴，并选择只保留文字。</a:t>
            </a:r>
            <a:endParaRPr lang="en-US" altLang="zh-CN" noProof="1">
              <a:solidFill>
                <a:schemeClr val="tx1">
                  <a:lumMod val="75000"/>
                  <a:lumOff val="25000"/>
                </a:schemeClr>
              </a:solidFill>
            </a:endParaRPr>
          </a:p>
        </p:txBody>
      </p:sp>
      <p:sp>
        <p:nvSpPr>
          <p:cNvPr id="87" name="TextBox 22"/>
          <p:cNvSpPr txBox="1"/>
          <p:nvPr/>
        </p:nvSpPr>
        <p:spPr>
          <a:xfrm>
            <a:off x="8336928" y="1900170"/>
            <a:ext cx="2387018" cy="1126201"/>
          </a:xfrm>
          <a:prstGeom prst="rect">
            <a:avLst/>
          </a:prstGeom>
          <a:noFill/>
        </p:spPr>
        <p:txBody>
          <a:bodyPr wrap="square"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r>
              <a:rPr lang="zh-CN" altLang="en-US" noProof="1">
                <a:solidFill>
                  <a:schemeClr val="tx1">
                    <a:lumMod val="75000"/>
                    <a:lumOff val="25000"/>
                  </a:schemeClr>
                </a:solidFill>
              </a:rPr>
              <a:t>您的内容打在这里，或者通过复制您的文本后，在此框中选择粘贴，并选择只保留文字。</a:t>
            </a:r>
            <a:endParaRPr lang="en-US" altLang="zh-CN" noProof="1">
              <a:solidFill>
                <a:schemeClr val="tx1">
                  <a:lumMod val="75000"/>
                  <a:lumOff val="25000"/>
                </a:schemeClr>
              </a:solidFill>
            </a:endParaRPr>
          </a:p>
        </p:txBody>
      </p:sp>
      <p:sp>
        <p:nvSpPr>
          <p:cNvPr id="88" name="TextBox 22"/>
          <p:cNvSpPr txBox="1"/>
          <p:nvPr/>
        </p:nvSpPr>
        <p:spPr>
          <a:xfrm>
            <a:off x="1750796" y="1487985"/>
            <a:ext cx="2519697" cy="867729"/>
          </a:xfrm>
          <a:prstGeom prst="rect">
            <a:avLst/>
          </a:prstGeom>
          <a:noFill/>
        </p:spPr>
        <p:txBody>
          <a:bodyPr wrap="square" rtlCol="0">
            <a:spAutoFit/>
          </a:bodyPr>
          <a:lstStyle/>
          <a:p>
            <a:pPr lvl="0">
              <a:lnSpc>
                <a:spcPct val="120000"/>
              </a:lnSpc>
              <a:spcAft>
                <a:spcPct val="40000"/>
              </a:spcAft>
              <a:buClr>
                <a:srgbClr val="292929"/>
              </a:buCl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noProof="1">
              <a:solidFill>
                <a:schemeClr val="tx1">
                  <a:lumMod val="75000"/>
                  <a:lumOff val="25000"/>
                </a:schemeClr>
              </a:solidFill>
              <a:latin typeface="微软雅黑" pitchFamily="34" charset="-122"/>
              <a:ea typeface="微软雅黑" pitchFamily="34" charset="-122"/>
            </a:endParaRPr>
          </a:p>
        </p:txBody>
      </p:sp>
      <p:sp>
        <p:nvSpPr>
          <p:cNvPr id="89" name="椭圆 88"/>
          <p:cNvSpPr/>
          <p:nvPr/>
        </p:nvSpPr>
        <p:spPr>
          <a:xfrm>
            <a:off x="6663787" y="1241158"/>
            <a:ext cx="428929" cy="428929"/>
          </a:xfrm>
          <a:prstGeom prst="ellipse">
            <a:avLst/>
          </a:prstGeom>
          <a:solidFill>
            <a:schemeClr val="accent1">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Tree>
    <p:extLst>
      <p:ext uri="{BB962C8B-B14F-4D97-AF65-F5344CB8AC3E}">
        <p14:creationId xmlns:p14="http://schemas.microsoft.com/office/powerpoint/2010/main" val="2783696953"/>
      </p:ext>
    </p:extLst>
  </p:cSld>
  <p:clrMapOvr>
    <a:masterClrMapping/>
  </p:clrMapOvr>
  <mc:AlternateContent xmlns:mc="http://schemas.openxmlformats.org/markup-compatibility/2006" xmlns:p14="http://schemas.microsoft.com/office/powerpoint/2010/main">
    <mc:Choice Requires="p14">
      <p:transition spd="slow" p14:dur="1200" advClick="0" advTm="3000">
        <p14:flip dir="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par>
                                <p:cTn id="8" presetID="22" presetClass="entr" presetSubtype="2" fill="hold" grpId="0" nodeType="withEffect">
                                  <p:stCondLst>
                                    <p:cond delay="800"/>
                                  </p:stCondLst>
                                  <p:childTnLst>
                                    <p:set>
                                      <p:cBhvr>
                                        <p:cTn id="9" dur="1" fill="hold">
                                          <p:stCondLst>
                                            <p:cond delay="0"/>
                                          </p:stCondLst>
                                        </p:cTn>
                                        <p:tgtEl>
                                          <p:spTgt spid="69"/>
                                        </p:tgtEl>
                                        <p:attrNameLst>
                                          <p:attrName>style.visibility</p:attrName>
                                        </p:attrNameLst>
                                      </p:cBhvr>
                                      <p:to>
                                        <p:strVal val="visible"/>
                                      </p:to>
                                    </p:set>
                                    <p:animEffect transition="in" filter="wipe(right)">
                                      <p:cBhvr>
                                        <p:cTn id="10" dur="500"/>
                                        <p:tgtEl>
                                          <p:spTgt spid="69"/>
                                        </p:tgtEl>
                                      </p:cBhvr>
                                    </p:animEffect>
                                  </p:childTnLst>
                                </p:cTn>
                              </p:par>
                              <p:par>
                                <p:cTn id="11" presetID="22" presetClass="entr" presetSubtype="8" fill="hold" grpId="0" nodeType="withEffect">
                                  <p:stCondLst>
                                    <p:cond delay="900"/>
                                  </p:stCondLst>
                                  <p:childTnLst>
                                    <p:set>
                                      <p:cBhvr>
                                        <p:cTn id="12" dur="1" fill="hold">
                                          <p:stCondLst>
                                            <p:cond delay="0"/>
                                          </p:stCondLst>
                                        </p:cTn>
                                        <p:tgtEl>
                                          <p:spTgt spid="71"/>
                                        </p:tgtEl>
                                        <p:attrNameLst>
                                          <p:attrName>style.visibility</p:attrName>
                                        </p:attrNameLst>
                                      </p:cBhvr>
                                      <p:to>
                                        <p:strVal val="visible"/>
                                      </p:to>
                                    </p:set>
                                    <p:animEffect transition="in" filter="wipe(left)">
                                      <p:cBhvr>
                                        <p:cTn id="13" dur="500"/>
                                        <p:tgtEl>
                                          <p:spTgt spid="71"/>
                                        </p:tgtEl>
                                      </p:cBhvr>
                                    </p:animEffect>
                                  </p:childTnLst>
                                </p:cTn>
                              </p:par>
                              <p:par>
                                <p:cTn id="14" presetID="22" presetClass="entr" presetSubtype="8" fill="hold" grpId="0" nodeType="withEffect">
                                  <p:stCondLst>
                                    <p:cond delay="1300"/>
                                  </p:stCondLst>
                                  <p:childTnLst>
                                    <p:set>
                                      <p:cBhvr>
                                        <p:cTn id="15" dur="1" fill="hold">
                                          <p:stCondLst>
                                            <p:cond delay="0"/>
                                          </p:stCondLst>
                                        </p:cTn>
                                        <p:tgtEl>
                                          <p:spTgt spid="74"/>
                                        </p:tgtEl>
                                        <p:attrNameLst>
                                          <p:attrName>style.visibility</p:attrName>
                                        </p:attrNameLst>
                                      </p:cBhvr>
                                      <p:to>
                                        <p:strVal val="visible"/>
                                      </p:to>
                                    </p:set>
                                    <p:animEffect transition="in" filter="wipe(left)">
                                      <p:cBhvr>
                                        <p:cTn id="16" dur="500"/>
                                        <p:tgtEl>
                                          <p:spTgt spid="74"/>
                                        </p:tgtEl>
                                      </p:cBhvr>
                                    </p:animEffect>
                                  </p:childTnLst>
                                </p:cTn>
                              </p:par>
                              <p:par>
                                <p:cTn id="17" presetID="22" presetClass="entr" presetSubtype="4" fill="hold" grpId="0" nodeType="withEffect">
                                  <p:stCondLst>
                                    <p:cond delay="1000"/>
                                  </p:stCondLst>
                                  <p:childTnLst>
                                    <p:set>
                                      <p:cBhvr>
                                        <p:cTn id="18" dur="1" fill="hold">
                                          <p:stCondLst>
                                            <p:cond delay="0"/>
                                          </p:stCondLst>
                                        </p:cTn>
                                        <p:tgtEl>
                                          <p:spTgt spid="73"/>
                                        </p:tgtEl>
                                        <p:attrNameLst>
                                          <p:attrName>style.visibility</p:attrName>
                                        </p:attrNameLst>
                                      </p:cBhvr>
                                      <p:to>
                                        <p:strVal val="visible"/>
                                      </p:to>
                                    </p:set>
                                    <p:animEffect transition="in" filter="wipe(down)">
                                      <p:cBhvr>
                                        <p:cTn id="19" dur="500"/>
                                        <p:tgtEl>
                                          <p:spTgt spid="73"/>
                                        </p:tgtEl>
                                      </p:cBhvr>
                                    </p:animEffect>
                                  </p:childTnLst>
                                </p:cTn>
                              </p:par>
                              <p:par>
                                <p:cTn id="20" presetID="22" presetClass="entr" presetSubtype="2" fill="hold" grpId="0" nodeType="withEffect">
                                  <p:stCondLst>
                                    <p:cond delay="1200"/>
                                  </p:stCondLst>
                                  <p:childTnLst>
                                    <p:set>
                                      <p:cBhvr>
                                        <p:cTn id="21" dur="1" fill="hold">
                                          <p:stCondLst>
                                            <p:cond delay="0"/>
                                          </p:stCondLst>
                                        </p:cTn>
                                        <p:tgtEl>
                                          <p:spTgt spid="76"/>
                                        </p:tgtEl>
                                        <p:attrNameLst>
                                          <p:attrName>style.visibility</p:attrName>
                                        </p:attrNameLst>
                                      </p:cBhvr>
                                      <p:to>
                                        <p:strVal val="visible"/>
                                      </p:to>
                                    </p:set>
                                    <p:animEffect transition="in" filter="wipe(right)">
                                      <p:cBhvr>
                                        <p:cTn id="22" dur="500"/>
                                        <p:tgtEl>
                                          <p:spTgt spid="76"/>
                                        </p:tgtEl>
                                      </p:cBhvr>
                                    </p:animEffect>
                                  </p:childTnLst>
                                </p:cTn>
                              </p:par>
                              <p:par>
                                <p:cTn id="23" presetID="22" presetClass="entr" presetSubtype="4" fill="hold" grpId="0" nodeType="withEffect">
                                  <p:stCondLst>
                                    <p:cond delay="1400"/>
                                  </p:stCondLst>
                                  <p:childTnLst>
                                    <p:set>
                                      <p:cBhvr>
                                        <p:cTn id="24" dur="1" fill="hold">
                                          <p:stCondLst>
                                            <p:cond delay="0"/>
                                          </p:stCondLst>
                                        </p:cTn>
                                        <p:tgtEl>
                                          <p:spTgt spid="77"/>
                                        </p:tgtEl>
                                        <p:attrNameLst>
                                          <p:attrName>style.visibility</p:attrName>
                                        </p:attrNameLst>
                                      </p:cBhvr>
                                      <p:to>
                                        <p:strVal val="visible"/>
                                      </p:to>
                                    </p:set>
                                    <p:animEffect transition="in" filter="wipe(down)">
                                      <p:cBhvr>
                                        <p:cTn id="25" dur="500"/>
                                        <p:tgtEl>
                                          <p:spTgt spid="77"/>
                                        </p:tgtEl>
                                      </p:cBhvr>
                                    </p:animEffect>
                                  </p:childTnLst>
                                </p:cTn>
                              </p:par>
                              <p:par>
                                <p:cTn id="26" presetID="22" presetClass="entr" presetSubtype="8" fill="hold" grpId="0" nodeType="withEffect">
                                  <p:stCondLst>
                                    <p:cond delay="1700"/>
                                  </p:stCondLst>
                                  <p:childTnLst>
                                    <p:set>
                                      <p:cBhvr>
                                        <p:cTn id="27" dur="1" fill="hold">
                                          <p:stCondLst>
                                            <p:cond delay="0"/>
                                          </p:stCondLst>
                                        </p:cTn>
                                        <p:tgtEl>
                                          <p:spTgt spid="72"/>
                                        </p:tgtEl>
                                        <p:attrNameLst>
                                          <p:attrName>style.visibility</p:attrName>
                                        </p:attrNameLst>
                                      </p:cBhvr>
                                      <p:to>
                                        <p:strVal val="visible"/>
                                      </p:to>
                                    </p:set>
                                    <p:animEffect transition="in" filter="wipe(left)">
                                      <p:cBhvr>
                                        <p:cTn id="28" dur="500"/>
                                        <p:tgtEl>
                                          <p:spTgt spid="72"/>
                                        </p:tgtEl>
                                      </p:cBhvr>
                                    </p:animEffect>
                                  </p:childTnLst>
                                </p:cTn>
                              </p:par>
                              <p:par>
                                <p:cTn id="29" presetID="22" presetClass="entr" presetSubtype="4" fill="hold" grpId="0" nodeType="withEffect">
                                  <p:stCondLst>
                                    <p:cond delay="1800"/>
                                  </p:stCondLst>
                                  <p:childTnLst>
                                    <p:set>
                                      <p:cBhvr>
                                        <p:cTn id="30" dur="1" fill="hold">
                                          <p:stCondLst>
                                            <p:cond delay="0"/>
                                          </p:stCondLst>
                                        </p:cTn>
                                        <p:tgtEl>
                                          <p:spTgt spid="78"/>
                                        </p:tgtEl>
                                        <p:attrNameLst>
                                          <p:attrName>style.visibility</p:attrName>
                                        </p:attrNameLst>
                                      </p:cBhvr>
                                      <p:to>
                                        <p:strVal val="visible"/>
                                      </p:to>
                                    </p:set>
                                    <p:animEffect transition="in" filter="wipe(down)">
                                      <p:cBhvr>
                                        <p:cTn id="31" dur="500"/>
                                        <p:tgtEl>
                                          <p:spTgt spid="78"/>
                                        </p:tgtEl>
                                      </p:cBhvr>
                                    </p:animEffect>
                                  </p:childTnLst>
                                </p:cTn>
                              </p:par>
                              <p:par>
                                <p:cTn id="32" presetID="22" presetClass="entr" presetSubtype="2" fill="hold" grpId="0" nodeType="withEffect">
                                  <p:stCondLst>
                                    <p:cond delay="2000"/>
                                  </p:stCondLst>
                                  <p:childTnLst>
                                    <p:set>
                                      <p:cBhvr>
                                        <p:cTn id="33" dur="1" fill="hold">
                                          <p:stCondLst>
                                            <p:cond delay="0"/>
                                          </p:stCondLst>
                                        </p:cTn>
                                        <p:tgtEl>
                                          <p:spTgt spid="75"/>
                                        </p:tgtEl>
                                        <p:attrNameLst>
                                          <p:attrName>style.visibility</p:attrName>
                                        </p:attrNameLst>
                                      </p:cBhvr>
                                      <p:to>
                                        <p:strVal val="visible"/>
                                      </p:to>
                                    </p:set>
                                    <p:animEffect transition="in" filter="wipe(right)">
                                      <p:cBhvr>
                                        <p:cTn id="34" dur="500"/>
                                        <p:tgtEl>
                                          <p:spTgt spid="75"/>
                                        </p:tgtEl>
                                      </p:cBhvr>
                                    </p:animEffect>
                                  </p:childTnLst>
                                </p:cTn>
                              </p:par>
                              <p:par>
                                <p:cTn id="35" presetID="53" presetClass="entr" presetSubtype="16" fill="hold" grpId="0" nodeType="withEffect">
                                  <p:stCondLst>
                                    <p:cond delay="1000"/>
                                  </p:stCondLst>
                                  <p:childTnLst>
                                    <p:set>
                                      <p:cBhvr>
                                        <p:cTn id="36" dur="1" fill="hold">
                                          <p:stCondLst>
                                            <p:cond delay="0"/>
                                          </p:stCondLst>
                                        </p:cTn>
                                        <p:tgtEl>
                                          <p:spTgt spid="79"/>
                                        </p:tgtEl>
                                        <p:attrNameLst>
                                          <p:attrName>style.visibility</p:attrName>
                                        </p:attrNameLst>
                                      </p:cBhvr>
                                      <p:to>
                                        <p:strVal val="visible"/>
                                      </p:to>
                                    </p:set>
                                    <p:anim calcmode="lin" valueType="num">
                                      <p:cBhvr>
                                        <p:cTn id="37" dur="500" fill="hold"/>
                                        <p:tgtEl>
                                          <p:spTgt spid="79"/>
                                        </p:tgtEl>
                                        <p:attrNameLst>
                                          <p:attrName>ppt_w</p:attrName>
                                        </p:attrNameLst>
                                      </p:cBhvr>
                                      <p:tavLst>
                                        <p:tav tm="0">
                                          <p:val>
                                            <p:fltVal val="0"/>
                                          </p:val>
                                        </p:tav>
                                        <p:tav tm="100000">
                                          <p:val>
                                            <p:strVal val="#ppt_w"/>
                                          </p:val>
                                        </p:tav>
                                      </p:tavLst>
                                    </p:anim>
                                    <p:anim calcmode="lin" valueType="num">
                                      <p:cBhvr>
                                        <p:cTn id="38" dur="500" fill="hold"/>
                                        <p:tgtEl>
                                          <p:spTgt spid="79"/>
                                        </p:tgtEl>
                                        <p:attrNameLst>
                                          <p:attrName>ppt_h</p:attrName>
                                        </p:attrNameLst>
                                      </p:cBhvr>
                                      <p:tavLst>
                                        <p:tav tm="0">
                                          <p:val>
                                            <p:fltVal val="0"/>
                                          </p:val>
                                        </p:tav>
                                        <p:tav tm="100000">
                                          <p:val>
                                            <p:strVal val="#ppt_h"/>
                                          </p:val>
                                        </p:tav>
                                      </p:tavLst>
                                    </p:anim>
                                    <p:animEffect transition="in" filter="fade">
                                      <p:cBhvr>
                                        <p:cTn id="39" dur="500"/>
                                        <p:tgtEl>
                                          <p:spTgt spid="79"/>
                                        </p:tgtEl>
                                      </p:cBhvr>
                                    </p:animEffect>
                                  </p:childTnLst>
                                </p:cTn>
                              </p:par>
                              <p:par>
                                <p:cTn id="40" presetID="53" presetClass="entr" presetSubtype="16" fill="hold" grpId="0" nodeType="withEffect">
                                  <p:stCondLst>
                                    <p:cond delay="1500"/>
                                  </p:stCondLst>
                                  <p:childTnLst>
                                    <p:set>
                                      <p:cBhvr>
                                        <p:cTn id="41" dur="1" fill="hold">
                                          <p:stCondLst>
                                            <p:cond delay="0"/>
                                          </p:stCondLst>
                                        </p:cTn>
                                        <p:tgtEl>
                                          <p:spTgt spid="81"/>
                                        </p:tgtEl>
                                        <p:attrNameLst>
                                          <p:attrName>style.visibility</p:attrName>
                                        </p:attrNameLst>
                                      </p:cBhvr>
                                      <p:to>
                                        <p:strVal val="visible"/>
                                      </p:to>
                                    </p:set>
                                    <p:anim calcmode="lin" valueType="num">
                                      <p:cBhvr>
                                        <p:cTn id="42" dur="500" fill="hold"/>
                                        <p:tgtEl>
                                          <p:spTgt spid="81"/>
                                        </p:tgtEl>
                                        <p:attrNameLst>
                                          <p:attrName>ppt_w</p:attrName>
                                        </p:attrNameLst>
                                      </p:cBhvr>
                                      <p:tavLst>
                                        <p:tav tm="0">
                                          <p:val>
                                            <p:fltVal val="0"/>
                                          </p:val>
                                        </p:tav>
                                        <p:tav tm="100000">
                                          <p:val>
                                            <p:strVal val="#ppt_w"/>
                                          </p:val>
                                        </p:tav>
                                      </p:tavLst>
                                    </p:anim>
                                    <p:anim calcmode="lin" valueType="num">
                                      <p:cBhvr>
                                        <p:cTn id="43" dur="500" fill="hold"/>
                                        <p:tgtEl>
                                          <p:spTgt spid="81"/>
                                        </p:tgtEl>
                                        <p:attrNameLst>
                                          <p:attrName>ppt_h</p:attrName>
                                        </p:attrNameLst>
                                      </p:cBhvr>
                                      <p:tavLst>
                                        <p:tav tm="0">
                                          <p:val>
                                            <p:fltVal val="0"/>
                                          </p:val>
                                        </p:tav>
                                        <p:tav tm="100000">
                                          <p:val>
                                            <p:strVal val="#ppt_h"/>
                                          </p:val>
                                        </p:tav>
                                      </p:tavLst>
                                    </p:anim>
                                    <p:animEffect transition="in" filter="fade">
                                      <p:cBhvr>
                                        <p:cTn id="44" dur="500"/>
                                        <p:tgtEl>
                                          <p:spTgt spid="81"/>
                                        </p:tgtEl>
                                      </p:cBhvr>
                                    </p:animEffect>
                                  </p:childTnLst>
                                </p:cTn>
                              </p:par>
                              <p:par>
                                <p:cTn id="45" presetID="53" presetClass="entr" presetSubtype="16" fill="hold" grpId="0" nodeType="withEffect">
                                  <p:stCondLst>
                                    <p:cond delay="1900"/>
                                  </p:stCondLst>
                                  <p:childTnLst>
                                    <p:set>
                                      <p:cBhvr>
                                        <p:cTn id="46" dur="1" fill="hold">
                                          <p:stCondLst>
                                            <p:cond delay="0"/>
                                          </p:stCondLst>
                                        </p:cTn>
                                        <p:tgtEl>
                                          <p:spTgt spid="82"/>
                                        </p:tgtEl>
                                        <p:attrNameLst>
                                          <p:attrName>style.visibility</p:attrName>
                                        </p:attrNameLst>
                                      </p:cBhvr>
                                      <p:to>
                                        <p:strVal val="visible"/>
                                      </p:to>
                                    </p:set>
                                    <p:anim calcmode="lin" valueType="num">
                                      <p:cBhvr>
                                        <p:cTn id="47" dur="500" fill="hold"/>
                                        <p:tgtEl>
                                          <p:spTgt spid="82"/>
                                        </p:tgtEl>
                                        <p:attrNameLst>
                                          <p:attrName>ppt_w</p:attrName>
                                        </p:attrNameLst>
                                      </p:cBhvr>
                                      <p:tavLst>
                                        <p:tav tm="0">
                                          <p:val>
                                            <p:fltVal val="0"/>
                                          </p:val>
                                        </p:tav>
                                        <p:tav tm="100000">
                                          <p:val>
                                            <p:strVal val="#ppt_w"/>
                                          </p:val>
                                        </p:tav>
                                      </p:tavLst>
                                    </p:anim>
                                    <p:anim calcmode="lin" valueType="num">
                                      <p:cBhvr>
                                        <p:cTn id="48" dur="500" fill="hold"/>
                                        <p:tgtEl>
                                          <p:spTgt spid="82"/>
                                        </p:tgtEl>
                                        <p:attrNameLst>
                                          <p:attrName>ppt_h</p:attrName>
                                        </p:attrNameLst>
                                      </p:cBhvr>
                                      <p:tavLst>
                                        <p:tav tm="0">
                                          <p:val>
                                            <p:fltVal val="0"/>
                                          </p:val>
                                        </p:tav>
                                        <p:tav tm="100000">
                                          <p:val>
                                            <p:strVal val="#ppt_h"/>
                                          </p:val>
                                        </p:tav>
                                      </p:tavLst>
                                    </p:anim>
                                    <p:animEffect transition="in" filter="fade">
                                      <p:cBhvr>
                                        <p:cTn id="49" dur="500"/>
                                        <p:tgtEl>
                                          <p:spTgt spid="82"/>
                                        </p:tgtEl>
                                      </p:cBhvr>
                                    </p:animEffect>
                                  </p:childTnLst>
                                </p:cTn>
                              </p:par>
                              <p:par>
                                <p:cTn id="50" presetID="53" presetClass="entr" presetSubtype="16" fill="hold" grpId="0" nodeType="withEffect">
                                  <p:stCondLst>
                                    <p:cond delay="1400"/>
                                  </p:stCondLst>
                                  <p:childTnLst>
                                    <p:set>
                                      <p:cBhvr>
                                        <p:cTn id="51" dur="1" fill="hold">
                                          <p:stCondLst>
                                            <p:cond delay="0"/>
                                          </p:stCondLst>
                                        </p:cTn>
                                        <p:tgtEl>
                                          <p:spTgt spid="80"/>
                                        </p:tgtEl>
                                        <p:attrNameLst>
                                          <p:attrName>style.visibility</p:attrName>
                                        </p:attrNameLst>
                                      </p:cBhvr>
                                      <p:to>
                                        <p:strVal val="visible"/>
                                      </p:to>
                                    </p:set>
                                    <p:anim calcmode="lin" valueType="num">
                                      <p:cBhvr>
                                        <p:cTn id="52" dur="500" fill="hold"/>
                                        <p:tgtEl>
                                          <p:spTgt spid="80"/>
                                        </p:tgtEl>
                                        <p:attrNameLst>
                                          <p:attrName>ppt_w</p:attrName>
                                        </p:attrNameLst>
                                      </p:cBhvr>
                                      <p:tavLst>
                                        <p:tav tm="0">
                                          <p:val>
                                            <p:fltVal val="0"/>
                                          </p:val>
                                        </p:tav>
                                        <p:tav tm="100000">
                                          <p:val>
                                            <p:strVal val="#ppt_w"/>
                                          </p:val>
                                        </p:tav>
                                      </p:tavLst>
                                    </p:anim>
                                    <p:anim calcmode="lin" valueType="num">
                                      <p:cBhvr>
                                        <p:cTn id="53" dur="500" fill="hold"/>
                                        <p:tgtEl>
                                          <p:spTgt spid="80"/>
                                        </p:tgtEl>
                                        <p:attrNameLst>
                                          <p:attrName>ppt_h</p:attrName>
                                        </p:attrNameLst>
                                      </p:cBhvr>
                                      <p:tavLst>
                                        <p:tav tm="0">
                                          <p:val>
                                            <p:fltVal val="0"/>
                                          </p:val>
                                        </p:tav>
                                        <p:tav tm="100000">
                                          <p:val>
                                            <p:strVal val="#ppt_h"/>
                                          </p:val>
                                        </p:tav>
                                      </p:tavLst>
                                    </p:anim>
                                    <p:animEffect transition="in" filter="fade">
                                      <p:cBhvr>
                                        <p:cTn id="54" dur="500"/>
                                        <p:tgtEl>
                                          <p:spTgt spid="80"/>
                                        </p:tgtEl>
                                      </p:cBhvr>
                                    </p:animEffect>
                                  </p:childTnLst>
                                </p:cTn>
                              </p:par>
                              <p:par>
                                <p:cTn id="55" presetID="53" presetClass="entr" presetSubtype="16" fill="hold" grpId="0" nodeType="withEffect">
                                  <p:stCondLst>
                                    <p:cond delay="2200"/>
                                  </p:stCondLst>
                                  <p:childTnLst>
                                    <p:set>
                                      <p:cBhvr>
                                        <p:cTn id="56" dur="1" fill="hold">
                                          <p:stCondLst>
                                            <p:cond delay="0"/>
                                          </p:stCondLst>
                                        </p:cTn>
                                        <p:tgtEl>
                                          <p:spTgt spid="83"/>
                                        </p:tgtEl>
                                        <p:attrNameLst>
                                          <p:attrName>style.visibility</p:attrName>
                                        </p:attrNameLst>
                                      </p:cBhvr>
                                      <p:to>
                                        <p:strVal val="visible"/>
                                      </p:to>
                                    </p:set>
                                    <p:anim calcmode="lin" valueType="num">
                                      <p:cBhvr>
                                        <p:cTn id="57" dur="500" fill="hold"/>
                                        <p:tgtEl>
                                          <p:spTgt spid="83"/>
                                        </p:tgtEl>
                                        <p:attrNameLst>
                                          <p:attrName>ppt_w</p:attrName>
                                        </p:attrNameLst>
                                      </p:cBhvr>
                                      <p:tavLst>
                                        <p:tav tm="0">
                                          <p:val>
                                            <p:fltVal val="0"/>
                                          </p:val>
                                        </p:tav>
                                        <p:tav tm="100000">
                                          <p:val>
                                            <p:strVal val="#ppt_w"/>
                                          </p:val>
                                        </p:tav>
                                      </p:tavLst>
                                    </p:anim>
                                    <p:anim calcmode="lin" valueType="num">
                                      <p:cBhvr>
                                        <p:cTn id="58" dur="500" fill="hold"/>
                                        <p:tgtEl>
                                          <p:spTgt spid="83"/>
                                        </p:tgtEl>
                                        <p:attrNameLst>
                                          <p:attrName>ppt_h</p:attrName>
                                        </p:attrNameLst>
                                      </p:cBhvr>
                                      <p:tavLst>
                                        <p:tav tm="0">
                                          <p:val>
                                            <p:fltVal val="0"/>
                                          </p:val>
                                        </p:tav>
                                        <p:tav tm="100000">
                                          <p:val>
                                            <p:strVal val="#ppt_h"/>
                                          </p:val>
                                        </p:tav>
                                      </p:tavLst>
                                    </p:anim>
                                    <p:animEffect transition="in" filter="fade">
                                      <p:cBhvr>
                                        <p:cTn id="59" dur="500"/>
                                        <p:tgtEl>
                                          <p:spTgt spid="83"/>
                                        </p:tgtEl>
                                      </p:cBhvr>
                                    </p:animEffect>
                                  </p:childTnLst>
                                </p:cTn>
                              </p:par>
                              <p:par>
                                <p:cTn id="60" presetID="53" presetClass="entr" presetSubtype="16" fill="hold" grpId="0" nodeType="withEffect">
                                  <p:stCondLst>
                                    <p:cond delay="2200"/>
                                  </p:stCondLst>
                                  <p:childTnLst>
                                    <p:set>
                                      <p:cBhvr>
                                        <p:cTn id="61" dur="1" fill="hold">
                                          <p:stCondLst>
                                            <p:cond delay="0"/>
                                          </p:stCondLst>
                                        </p:cTn>
                                        <p:tgtEl>
                                          <p:spTgt spid="89"/>
                                        </p:tgtEl>
                                        <p:attrNameLst>
                                          <p:attrName>style.visibility</p:attrName>
                                        </p:attrNameLst>
                                      </p:cBhvr>
                                      <p:to>
                                        <p:strVal val="visible"/>
                                      </p:to>
                                    </p:set>
                                    <p:anim calcmode="lin" valueType="num">
                                      <p:cBhvr>
                                        <p:cTn id="62" dur="500" fill="hold"/>
                                        <p:tgtEl>
                                          <p:spTgt spid="89"/>
                                        </p:tgtEl>
                                        <p:attrNameLst>
                                          <p:attrName>ppt_w</p:attrName>
                                        </p:attrNameLst>
                                      </p:cBhvr>
                                      <p:tavLst>
                                        <p:tav tm="0">
                                          <p:val>
                                            <p:fltVal val="0"/>
                                          </p:val>
                                        </p:tav>
                                        <p:tav tm="100000">
                                          <p:val>
                                            <p:strVal val="#ppt_w"/>
                                          </p:val>
                                        </p:tav>
                                      </p:tavLst>
                                    </p:anim>
                                    <p:anim calcmode="lin" valueType="num">
                                      <p:cBhvr>
                                        <p:cTn id="63" dur="500" fill="hold"/>
                                        <p:tgtEl>
                                          <p:spTgt spid="89"/>
                                        </p:tgtEl>
                                        <p:attrNameLst>
                                          <p:attrName>ppt_h</p:attrName>
                                        </p:attrNameLst>
                                      </p:cBhvr>
                                      <p:tavLst>
                                        <p:tav tm="0">
                                          <p:val>
                                            <p:fltVal val="0"/>
                                          </p:val>
                                        </p:tav>
                                        <p:tav tm="100000">
                                          <p:val>
                                            <p:strVal val="#ppt_h"/>
                                          </p:val>
                                        </p:tav>
                                      </p:tavLst>
                                    </p:anim>
                                    <p:animEffect transition="in" filter="fade">
                                      <p:cBhvr>
                                        <p:cTn id="64" dur="500"/>
                                        <p:tgtEl>
                                          <p:spTgt spid="89"/>
                                        </p:tgtEl>
                                      </p:cBhvr>
                                    </p:animEffect>
                                  </p:childTnLst>
                                </p:cTn>
                              </p:par>
                            </p:childTnLst>
                          </p:cTn>
                        </p:par>
                        <p:par>
                          <p:cTn id="65" fill="hold">
                            <p:stCondLst>
                              <p:cond delay="2700"/>
                            </p:stCondLst>
                            <p:childTnLst>
                              <p:par>
                                <p:cTn id="66" presetID="2" presetClass="entr" presetSubtype="8" decel="100000" fill="hold" grpId="0" nodeType="afterEffect">
                                  <p:stCondLst>
                                    <p:cond delay="0"/>
                                  </p:stCondLst>
                                  <p:childTnLst>
                                    <p:set>
                                      <p:cBhvr>
                                        <p:cTn id="67" dur="1" fill="hold">
                                          <p:stCondLst>
                                            <p:cond delay="0"/>
                                          </p:stCondLst>
                                        </p:cTn>
                                        <p:tgtEl>
                                          <p:spTgt spid="84"/>
                                        </p:tgtEl>
                                        <p:attrNameLst>
                                          <p:attrName>style.visibility</p:attrName>
                                        </p:attrNameLst>
                                      </p:cBhvr>
                                      <p:to>
                                        <p:strVal val="visible"/>
                                      </p:to>
                                    </p:set>
                                    <p:anim calcmode="lin" valueType="num">
                                      <p:cBhvr additive="base">
                                        <p:cTn id="68" dur="500" fill="hold"/>
                                        <p:tgtEl>
                                          <p:spTgt spid="84"/>
                                        </p:tgtEl>
                                        <p:attrNameLst>
                                          <p:attrName>ppt_x</p:attrName>
                                        </p:attrNameLst>
                                      </p:cBhvr>
                                      <p:tavLst>
                                        <p:tav tm="0">
                                          <p:val>
                                            <p:strVal val="0-#ppt_w/2"/>
                                          </p:val>
                                        </p:tav>
                                        <p:tav tm="100000">
                                          <p:val>
                                            <p:strVal val="#ppt_x"/>
                                          </p:val>
                                        </p:tav>
                                      </p:tavLst>
                                    </p:anim>
                                    <p:anim calcmode="lin" valueType="num">
                                      <p:cBhvr additive="base">
                                        <p:cTn id="69" dur="500" fill="hold"/>
                                        <p:tgtEl>
                                          <p:spTgt spid="84"/>
                                        </p:tgtEl>
                                        <p:attrNameLst>
                                          <p:attrName>ppt_y</p:attrName>
                                        </p:attrNameLst>
                                      </p:cBhvr>
                                      <p:tavLst>
                                        <p:tav tm="0">
                                          <p:val>
                                            <p:strVal val="#ppt_y"/>
                                          </p:val>
                                        </p:tav>
                                        <p:tav tm="100000">
                                          <p:val>
                                            <p:strVal val="#ppt_y"/>
                                          </p:val>
                                        </p:tav>
                                      </p:tavLst>
                                    </p:anim>
                                  </p:childTnLst>
                                </p:cTn>
                              </p:par>
                              <p:par>
                                <p:cTn id="70" presetID="2" presetClass="entr" presetSubtype="8" decel="100000" fill="hold" grpId="0" nodeType="withEffect">
                                  <p:stCondLst>
                                    <p:cond delay="100"/>
                                  </p:stCondLst>
                                  <p:childTnLst>
                                    <p:set>
                                      <p:cBhvr>
                                        <p:cTn id="71" dur="1" fill="hold">
                                          <p:stCondLst>
                                            <p:cond delay="0"/>
                                          </p:stCondLst>
                                        </p:cTn>
                                        <p:tgtEl>
                                          <p:spTgt spid="85"/>
                                        </p:tgtEl>
                                        <p:attrNameLst>
                                          <p:attrName>style.visibility</p:attrName>
                                        </p:attrNameLst>
                                      </p:cBhvr>
                                      <p:to>
                                        <p:strVal val="visible"/>
                                      </p:to>
                                    </p:set>
                                    <p:anim calcmode="lin" valueType="num">
                                      <p:cBhvr additive="base">
                                        <p:cTn id="72" dur="500" fill="hold"/>
                                        <p:tgtEl>
                                          <p:spTgt spid="85"/>
                                        </p:tgtEl>
                                        <p:attrNameLst>
                                          <p:attrName>ppt_x</p:attrName>
                                        </p:attrNameLst>
                                      </p:cBhvr>
                                      <p:tavLst>
                                        <p:tav tm="0">
                                          <p:val>
                                            <p:strVal val="0-#ppt_w/2"/>
                                          </p:val>
                                        </p:tav>
                                        <p:tav tm="100000">
                                          <p:val>
                                            <p:strVal val="#ppt_x"/>
                                          </p:val>
                                        </p:tav>
                                      </p:tavLst>
                                    </p:anim>
                                    <p:anim calcmode="lin" valueType="num">
                                      <p:cBhvr additive="base">
                                        <p:cTn id="73" dur="500" fill="hold"/>
                                        <p:tgtEl>
                                          <p:spTgt spid="85"/>
                                        </p:tgtEl>
                                        <p:attrNameLst>
                                          <p:attrName>ppt_y</p:attrName>
                                        </p:attrNameLst>
                                      </p:cBhvr>
                                      <p:tavLst>
                                        <p:tav tm="0">
                                          <p:val>
                                            <p:strVal val="#ppt_y"/>
                                          </p:val>
                                        </p:tav>
                                        <p:tav tm="100000">
                                          <p:val>
                                            <p:strVal val="#ppt_y"/>
                                          </p:val>
                                        </p:tav>
                                      </p:tavLst>
                                    </p:anim>
                                  </p:childTnLst>
                                </p:cTn>
                              </p:par>
                              <p:par>
                                <p:cTn id="74" presetID="2" presetClass="entr" presetSubtype="2" decel="100000" fill="hold" grpId="0" nodeType="withEffect">
                                  <p:stCondLst>
                                    <p:cond delay="200"/>
                                  </p:stCondLst>
                                  <p:childTnLst>
                                    <p:set>
                                      <p:cBhvr>
                                        <p:cTn id="75" dur="1" fill="hold">
                                          <p:stCondLst>
                                            <p:cond delay="0"/>
                                          </p:stCondLst>
                                        </p:cTn>
                                        <p:tgtEl>
                                          <p:spTgt spid="86"/>
                                        </p:tgtEl>
                                        <p:attrNameLst>
                                          <p:attrName>style.visibility</p:attrName>
                                        </p:attrNameLst>
                                      </p:cBhvr>
                                      <p:to>
                                        <p:strVal val="visible"/>
                                      </p:to>
                                    </p:set>
                                    <p:anim calcmode="lin" valueType="num">
                                      <p:cBhvr additive="base">
                                        <p:cTn id="76" dur="500" fill="hold"/>
                                        <p:tgtEl>
                                          <p:spTgt spid="86"/>
                                        </p:tgtEl>
                                        <p:attrNameLst>
                                          <p:attrName>ppt_x</p:attrName>
                                        </p:attrNameLst>
                                      </p:cBhvr>
                                      <p:tavLst>
                                        <p:tav tm="0">
                                          <p:val>
                                            <p:strVal val="1+#ppt_w/2"/>
                                          </p:val>
                                        </p:tav>
                                        <p:tav tm="100000">
                                          <p:val>
                                            <p:strVal val="#ppt_x"/>
                                          </p:val>
                                        </p:tav>
                                      </p:tavLst>
                                    </p:anim>
                                    <p:anim calcmode="lin" valueType="num">
                                      <p:cBhvr additive="base">
                                        <p:cTn id="77" dur="500" fill="hold"/>
                                        <p:tgtEl>
                                          <p:spTgt spid="86"/>
                                        </p:tgtEl>
                                        <p:attrNameLst>
                                          <p:attrName>ppt_y</p:attrName>
                                        </p:attrNameLst>
                                      </p:cBhvr>
                                      <p:tavLst>
                                        <p:tav tm="0">
                                          <p:val>
                                            <p:strVal val="#ppt_y"/>
                                          </p:val>
                                        </p:tav>
                                        <p:tav tm="100000">
                                          <p:val>
                                            <p:strVal val="#ppt_y"/>
                                          </p:val>
                                        </p:tav>
                                      </p:tavLst>
                                    </p:anim>
                                  </p:childTnLst>
                                </p:cTn>
                              </p:par>
                              <p:par>
                                <p:cTn id="78" presetID="2" presetClass="entr" presetSubtype="2" decel="100000" fill="hold" grpId="0" nodeType="withEffect">
                                  <p:stCondLst>
                                    <p:cond delay="300"/>
                                  </p:stCondLst>
                                  <p:childTnLst>
                                    <p:set>
                                      <p:cBhvr>
                                        <p:cTn id="79" dur="1" fill="hold">
                                          <p:stCondLst>
                                            <p:cond delay="0"/>
                                          </p:stCondLst>
                                        </p:cTn>
                                        <p:tgtEl>
                                          <p:spTgt spid="87"/>
                                        </p:tgtEl>
                                        <p:attrNameLst>
                                          <p:attrName>style.visibility</p:attrName>
                                        </p:attrNameLst>
                                      </p:cBhvr>
                                      <p:to>
                                        <p:strVal val="visible"/>
                                      </p:to>
                                    </p:set>
                                    <p:anim calcmode="lin" valueType="num">
                                      <p:cBhvr additive="base">
                                        <p:cTn id="80" dur="500" fill="hold"/>
                                        <p:tgtEl>
                                          <p:spTgt spid="87"/>
                                        </p:tgtEl>
                                        <p:attrNameLst>
                                          <p:attrName>ppt_x</p:attrName>
                                        </p:attrNameLst>
                                      </p:cBhvr>
                                      <p:tavLst>
                                        <p:tav tm="0">
                                          <p:val>
                                            <p:strVal val="1+#ppt_w/2"/>
                                          </p:val>
                                        </p:tav>
                                        <p:tav tm="100000">
                                          <p:val>
                                            <p:strVal val="#ppt_x"/>
                                          </p:val>
                                        </p:tav>
                                      </p:tavLst>
                                    </p:anim>
                                    <p:anim calcmode="lin" valueType="num">
                                      <p:cBhvr additive="base">
                                        <p:cTn id="81" dur="500" fill="hold"/>
                                        <p:tgtEl>
                                          <p:spTgt spid="87"/>
                                        </p:tgtEl>
                                        <p:attrNameLst>
                                          <p:attrName>ppt_y</p:attrName>
                                        </p:attrNameLst>
                                      </p:cBhvr>
                                      <p:tavLst>
                                        <p:tav tm="0">
                                          <p:val>
                                            <p:strVal val="#ppt_y"/>
                                          </p:val>
                                        </p:tav>
                                        <p:tav tm="100000">
                                          <p:val>
                                            <p:strVal val="#ppt_y"/>
                                          </p:val>
                                        </p:tav>
                                      </p:tavLst>
                                    </p:anim>
                                  </p:childTnLst>
                                </p:cTn>
                              </p:par>
                              <p:par>
                                <p:cTn id="82" presetID="2" presetClass="entr" presetSubtype="8" decel="100000" fill="hold" grpId="0" nodeType="withEffect">
                                  <p:stCondLst>
                                    <p:cond delay="400"/>
                                  </p:stCondLst>
                                  <p:childTnLst>
                                    <p:set>
                                      <p:cBhvr>
                                        <p:cTn id="83" dur="1" fill="hold">
                                          <p:stCondLst>
                                            <p:cond delay="0"/>
                                          </p:stCondLst>
                                        </p:cTn>
                                        <p:tgtEl>
                                          <p:spTgt spid="88"/>
                                        </p:tgtEl>
                                        <p:attrNameLst>
                                          <p:attrName>style.visibility</p:attrName>
                                        </p:attrNameLst>
                                      </p:cBhvr>
                                      <p:to>
                                        <p:strVal val="visible"/>
                                      </p:to>
                                    </p:set>
                                    <p:anim calcmode="lin" valueType="num">
                                      <p:cBhvr additive="base">
                                        <p:cTn id="84" dur="500" fill="hold"/>
                                        <p:tgtEl>
                                          <p:spTgt spid="88"/>
                                        </p:tgtEl>
                                        <p:attrNameLst>
                                          <p:attrName>ppt_x</p:attrName>
                                        </p:attrNameLst>
                                      </p:cBhvr>
                                      <p:tavLst>
                                        <p:tav tm="0">
                                          <p:val>
                                            <p:strVal val="0-#ppt_w/2"/>
                                          </p:val>
                                        </p:tav>
                                        <p:tav tm="100000">
                                          <p:val>
                                            <p:strVal val="#ppt_x"/>
                                          </p:val>
                                        </p:tav>
                                      </p:tavLst>
                                    </p:anim>
                                    <p:anim calcmode="lin" valueType="num">
                                      <p:cBhvr additive="base">
                                        <p:cTn id="85" dur="500" fill="hold"/>
                                        <p:tgtEl>
                                          <p:spTgt spid="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69"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p:bldP spid="85" grpId="0"/>
      <p:bldP spid="86" grpId="0"/>
      <p:bldP spid="87" grpId="0"/>
      <p:bldP spid="88" grpId="0"/>
      <p:bldP spid="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542019" y="1805982"/>
            <a:ext cx="9337183" cy="368335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9"/>
          <p:cNvSpPr>
            <a:spLocks noChangeArrowheads="1"/>
          </p:cNvSpPr>
          <p:nvPr/>
        </p:nvSpPr>
        <p:spPr bwMode="auto">
          <a:xfrm>
            <a:off x="2028898" y="2551165"/>
            <a:ext cx="8461177" cy="253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eaLnBrk="1" hangingPunct="1">
              <a:lnSpc>
                <a:spcPts val="2200"/>
              </a:lnSpc>
              <a:spcAft>
                <a:spcPts val="1200"/>
              </a:spcAft>
            </a:pPr>
            <a:r>
              <a:rPr lang="zh-CN" altLang="en-US" sz="2400" b="1" dirty="0">
                <a:solidFill>
                  <a:srgbClr val="0070C0"/>
                </a:solidFill>
                <a:latin typeface="微软雅黑" pitchFamily="34" charset="-122"/>
                <a:ea typeface="微软雅黑" pitchFamily="34" charset="-122"/>
                <a:sym typeface="微软雅黑" pitchFamily="34" charset="-122"/>
              </a:rPr>
              <a:t>首先</a:t>
            </a:r>
            <a:r>
              <a:rPr lang="zh-CN" altLang="en-US" sz="1400" dirty="0">
                <a:solidFill>
                  <a:srgbClr val="0070C0"/>
                </a:solidFill>
                <a:latin typeface="微软雅黑" pitchFamily="34" charset="-122"/>
                <a:ea typeface="微软雅黑" pitchFamily="34" charset="-122"/>
                <a:sym typeface="微软雅黑" pitchFamily="34" charset="-122"/>
              </a:rPr>
              <a:t>感谢您在百忙之中审阅，当您打开这个文件时，您将开始对我的能力进行评估，对我的经历进行阅读；希望当您关闭这个胶片时，我能够契合您的要求，加入一个新的家庭，共同奋斗！</a:t>
            </a:r>
            <a:r>
              <a:rPr lang="zh-CN" altLang="en-US" sz="1400" dirty="0">
                <a:solidFill>
                  <a:srgbClr val="0070C0"/>
                </a:solidFill>
                <a:latin typeface="微软雅黑" pitchFamily="34" charset="-122"/>
                <a:ea typeface="微软雅黑" pitchFamily="34" charset="-122"/>
              </a:rPr>
              <a:t>您的内容打在这里，或者通过复制您的文本后，在此框中选择粘贴，并选择只保留文字。</a:t>
            </a:r>
            <a:r>
              <a:rPr lang="zh-CN" altLang="en-US" sz="1400" dirty="0">
                <a:solidFill>
                  <a:srgbClr val="0070C0"/>
                </a:solidFill>
                <a:latin typeface="微软雅黑" pitchFamily="34" charset="-122"/>
                <a:ea typeface="微软雅黑"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en-US" altLang="zh-CN" sz="1400" dirty="0">
              <a:solidFill>
                <a:srgbClr val="0070C0"/>
              </a:solidFill>
              <a:latin typeface="微软雅黑" pitchFamily="34" charset="-122"/>
              <a:ea typeface="微软雅黑" pitchFamily="34" charset="-122"/>
              <a:sym typeface="微软雅黑" pitchFamily="34" charset="-122"/>
            </a:endParaRPr>
          </a:p>
          <a:p>
            <a:pPr algn="just" eaLnBrk="1" hangingPunct="1">
              <a:lnSpc>
                <a:spcPts val="2200"/>
              </a:lnSpc>
              <a:spcAft>
                <a:spcPts val="1200"/>
              </a:spcAft>
            </a:pPr>
            <a:r>
              <a:rPr lang="zh-CN" altLang="en-US" sz="1400" dirty="0">
                <a:solidFill>
                  <a:srgbClr val="0070C0"/>
                </a:solidFill>
                <a:latin typeface="微软雅黑" pitchFamily="34" charset="-122"/>
                <a:ea typeface="微软雅黑" pitchFamily="34" charset="-122"/>
                <a:sym typeface="微软雅黑" pitchFamily="34" charset="-122"/>
              </a:rPr>
              <a:t>右键点击图片选择设置图片格式可直接替换图片。</a:t>
            </a:r>
            <a:r>
              <a:rPr lang="zh-CN" altLang="en-US" sz="1400" dirty="0">
                <a:solidFill>
                  <a:srgbClr val="0070C0"/>
                </a:solidFill>
                <a:latin typeface="微软雅黑" pitchFamily="34" charset="-122"/>
                <a:ea typeface="微软雅黑" pitchFamily="34" charset="-122"/>
              </a:rPr>
              <a:t>您的内容打在这里，或者通过复制您的文本后，在此框中选择粘贴，并选择只保留文字。</a:t>
            </a:r>
            <a:r>
              <a:rPr lang="zh-CN" altLang="en-US" sz="1400" dirty="0">
                <a:solidFill>
                  <a:srgbClr val="0070C0"/>
                </a:solidFill>
                <a:latin typeface="微软雅黑" pitchFamily="34" charset="-122"/>
                <a:ea typeface="微软雅黑" pitchFamily="34" charset="-122"/>
                <a:sym typeface="微软雅黑" pitchFamily="34" charset="-122"/>
              </a:rPr>
              <a:t>在此录入上述图表的描述说明，在此录入上述图表的综合描述说明，在此录入上述图表的综合描述说明，在此录入上述图表的综合描述说明。</a:t>
            </a:r>
            <a:endParaRPr lang="en-US" altLang="zh-CN" sz="1400" dirty="0">
              <a:solidFill>
                <a:srgbClr val="0070C0"/>
              </a:solidFill>
              <a:latin typeface="微软雅黑" pitchFamily="34" charset="-122"/>
              <a:ea typeface="微软雅黑" pitchFamily="34" charset="-122"/>
              <a:sym typeface="微软雅黑" pitchFamily="34" charset="-122"/>
            </a:endParaRPr>
          </a:p>
        </p:txBody>
      </p:sp>
      <p:grpSp>
        <p:nvGrpSpPr>
          <p:cNvPr id="15" name="组合 14"/>
          <p:cNvGrpSpPr/>
          <p:nvPr/>
        </p:nvGrpSpPr>
        <p:grpSpPr>
          <a:xfrm>
            <a:off x="1849115" y="548680"/>
            <a:ext cx="1756607" cy="1756607"/>
            <a:chOff x="4333987" y="2362200"/>
            <a:chExt cx="2905011" cy="2905012"/>
          </a:xfrm>
          <a:gradFill>
            <a:gsLst>
              <a:gs pos="62000">
                <a:srgbClr val="C69135"/>
              </a:gs>
              <a:gs pos="34200">
                <a:srgbClr val="E6D38F"/>
              </a:gs>
              <a:gs pos="0">
                <a:srgbClr val="FCD860"/>
              </a:gs>
              <a:gs pos="100000">
                <a:srgbClr val="F1DF97"/>
              </a:gs>
            </a:gsLst>
            <a:lin ang="12000000" scaled="0"/>
          </a:gradFill>
          <a:effectLst>
            <a:outerShdw blurRad="177800" dist="88900" dir="2700000" algn="tl" rotWithShape="0">
              <a:prstClr val="black">
                <a:alpha val="30000"/>
              </a:prstClr>
            </a:outerShdw>
          </a:effectLst>
        </p:grpSpPr>
        <p:sp>
          <p:nvSpPr>
            <p:cNvPr id="16" name="任意多边形 15"/>
            <p:cNvSpPr/>
            <p:nvPr/>
          </p:nvSpPr>
          <p:spPr>
            <a:xfrm>
              <a:off x="4333987" y="2362200"/>
              <a:ext cx="2905011" cy="2905012"/>
            </a:xfrm>
            <a:custGeom>
              <a:avLst/>
              <a:gdLst>
                <a:gd name="connsiteX0" fmla="*/ 1452506 w 2905012"/>
                <a:gd name="connsiteY0" fmla="*/ 376181 h 2905012"/>
                <a:gd name="connsiteX1" fmla="*/ 376181 w 2905012"/>
                <a:gd name="connsiteY1" fmla="*/ 1452506 h 2905012"/>
                <a:gd name="connsiteX2" fmla="*/ 1452506 w 2905012"/>
                <a:gd name="connsiteY2" fmla="*/ 2528831 h 2905012"/>
                <a:gd name="connsiteX3" fmla="*/ 2528831 w 2905012"/>
                <a:gd name="connsiteY3" fmla="*/ 1452506 h 2905012"/>
                <a:gd name="connsiteX4" fmla="*/ 1452506 w 2905012"/>
                <a:gd name="connsiteY4" fmla="*/ 376181 h 2905012"/>
                <a:gd name="connsiteX5" fmla="*/ 1452506 w 2905012"/>
                <a:gd name="connsiteY5" fmla="*/ 0 h 2905012"/>
                <a:gd name="connsiteX6" fmla="*/ 1601017 w 2905012"/>
                <a:gd name="connsiteY6" fmla="*/ 7499 h 2905012"/>
                <a:gd name="connsiteX7" fmla="*/ 1643977 w 2905012"/>
                <a:gd name="connsiteY7" fmla="*/ 14056 h 2905012"/>
                <a:gd name="connsiteX8" fmla="*/ 1695533 w 2905012"/>
                <a:gd name="connsiteY8" fmla="*/ 284571 h 2905012"/>
                <a:gd name="connsiteX9" fmla="*/ 1769616 w 2905012"/>
                <a:gd name="connsiteY9" fmla="*/ 301003 h 2905012"/>
                <a:gd name="connsiteX10" fmla="*/ 1825934 w 2905012"/>
                <a:gd name="connsiteY10" fmla="*/ 319615 h 2905012"/>
                <a:gd name="connsiteX11" fmla="*/ 2006748 w 2905012"/>
                <a:gd name="connsiteY11" fmla="*/ 110068 h 2905012"/>
                <a:gd name="connsiteX12" fmla="*/ 2017887 w 2905012"/>
                <a:gd name="connsiteY12" fmla="*/ 114145 h 2905012"/>
                <a:gd name="connsiteX13" fmla="*/ 2264616 w 2905012"/>
                <a:gd name="connsiteY13" fmla="*/ 248065 h 2905012"/>
                <a:gd name="connsiteX14" fmla="*/ 2337523 w 2905012"/>
                <a:gd name="connsiteY14" fmla="*/ 302584 h 2905012"/>
                <a:gd name="connsiteX15" fmla="*/ 2247066 w 2905012"/>
                <a:gd name="connsiteY15" fmla="*/ 562199 h 2905012"/>
                <a:gd name="connsiteX16" fmla="*/ 2280217 w 2905012"/>
                <a:gd name="connsiteY16" fmla="*/ 591137 h 2905012"/>
                <a:gd name="connsiteX17" fmla="*/ 2343125 w 2905012"/>
                <a:gd name="connsiteY17" fmla="*/ 657838 h 2905012"/>
                <a:gd name="connsiteX18" fmla="*/ 2602428 w 2905012"/>
                <a:gd name="connsiteY18" fmla="*/ 567489 h 2905012"/>
                <a:gd name="connsiteX19" fmla="*/ 2656947 w 2905012"/>
                <a:gd name="connsiteY19" fmla="*/ 640396 h 2905012"/>
                <a:gd name="connsiteX20" fmla="*/ 2790867 w 2905012"/>
                <a:gd name="connsiteY20" fmla="*/ 887125 h 2905012"/>
                <a:gd name="connsiteX21" fmla="*/ 2794944 w 2905012"/>
                <a:gd name="connsiteY21" fmla="*/ 898265 h 2905012"/>
                <a:gd name="connsiteX22" fmla="*/ 2586495 w 2905012"/>
                <a:gd name="connsiteY22" fmla="*/ 1078131 h 2905012"/>
                <a:gd name="connsiteX23" fmla="*/ 2616181 w 2905012"/>
                <a:gd name="connsiteY23" fmla="*/ 1182468 h 2905012"/>
                <a:gd name="connsiteX24" fmla="*/ 2621126 w 2905012"/>
                <a:gd name="connsiteY24" fmla="*/ 1209611 h 2905012"/>
                <a:gd name="connsiteX25" fmla="*/ 2890957 w 2905012"/>
                <a:gd name="connsiteY25" fmla="*/ 1261036 h 2905012"/>
                <a:gd name="connsiteX26" fmla="*/ 2897513 w 2905012"/>
                <a:gd name="connsiteY26" fmla="*/ 1303996 h 2905012"/>
                <a:gd name="connsiteX27" fmla="*/ 2905012 w 2905012"/>
                <a:gd name="connsiteY27" fmla="*/ 1452506 h 2905012"/>
                <a:gd name="connsiteX28" fmla="*/ 2897513 w 2905012"/>
                <a:gd name="connsiteY28" fmla="*/ 1601016 h 2905012"/>
                <a:gd name="connsiteX29" fmla="*/ 2890957 w 2905012"/>
                <a:gd name="connsiteY29" fmla="*/ 1643977 h 2905012"/>
                <a:gd name="connsiteX30" fmla="*/ 2620440 w 2905012"/>
                <a:gd name="connsiteY30" fmla="*/ 1695533 h 2905012"/>
                <a:gd name="connsiteX31" fmla="*/ 2604008 w 2905012"/>
                <a:gd name="connsiteY31" fmla="*/ 1769614 h 2905012"/>
                <a:gd name="connsiteX32" fmla="*/ 2585396 w 2905012"/>
                <a:gd name="connsiteY32" fmla="*/ 1825933 h 2905012"/>
                <a:gd name="connsiteX33" fmla="*/ 2794944 w 2905012"/>
                <a:gd name="connsiteY33" fmla="*/ 2006748 h 2905012"/>
                <a:gd name="connsiteX34" fmla="*/ 2790867 w 2905012"/>
                <a:gd name="connsiteY34" fmla="*/ 2017887 h 2905012"/>
                <a:gd name="connsiteX35" fmla="*/ 2656947 w 2905012"/>
                <a:gd name="connsiteY35" fmla="*/ 2264616 h 2905012"/>
                <a:gd name="connsiteX36" fmla="*/ 2602428 w 2905012"/>
                <a:gd name="connsiteY36" fmla="*/ 2337523 h 2905012"/>
                <a:gd name="connsiteX37" fmla="*/ 2342811 w 2905012"/>
                <a:gd name="connsiteY37" fmla="*/ 2247065 h 2905012"/>
                <a:gd name="connsiteX38" fmla="*/ 2313875 w 2905012"/>
                <a:gd name="connsiteY38" fmla="*/ 2280215 h 2905012"/>
                <a:gd name="connsiteX39" fmla="*/ 2247174 w 2905012"/>
                <a:gd name="connsiteY39" fmla="*/ 2343123 h 2905012"/>
                <a:gd name="connsiteX40" fmla="*/ 2337523 w 2905012"/>
                <a:gd name="connsiteY40" fmla="*/ 2602428 h 2905012"/>
                <a:gd name="connsiteX41" fmla="*/ 2264616 w 2905012"/>
                <a:gd name="connsiteY41" fmla="*/ 2656947 h 2905012"/>
                <a:gd name="connsiteX42" fmla="*/ 2017887 w 2905012"/>
                <a:gd name="connsiteY42" fmla="*/ 2790867 h 2905012"/>
                <a:gd name="connsiteX43" fmla="*/ 2006748 w 2905012"/>
                <a:gd name="connsiteY43" fmla="*/ 2794944 h 2905012"/>
                <a:gd name="connsiteX44" fmla="*/ 1826880 w 2905012"/>
                <a:gd name="connsiteY44" fmla="*/ 2586493 h 2905012"/>
                <a:gd name="connsiteX45" fmla="*/ 1722544 w 2905012"/>
                <a:gd name="connsiteY45" fmla="*/ 2616179 h 2905012"/>
                <a:gd name="connsiteX46" fmla="*/ 1695403 w 2905012"/>
                <a:gd name="connsiteY46" fmla="*/ 2621123 h 2905012"/>
                <a:gd name="connsiteX47" fmla="*/ 1643977 w 2905012"/>
                <a:gd name="connsiteY47" fmla="*/ 2890957 h 2905012"/>
                <a:gd name="connsiteX48" fmla="*/ 1601017 w 2905012"/>
                <a:gd name="connsiteY48" fmla="*/ 2897513 h 2905012"/>
                <a:gd name="connsiteX49" fmla="*/ 1452506 w 2905012"/>
                <a:gd name="connsiteY49" fmla="*/ 2905012 h 2905012"/>
                <a:gd name="connsiteX50" fmla="*/ 1303996 w 2905012"/>
                <a:gd name="connsiteY50" fmla="*/ 2897513 h 2905012"/>
                <a:gd name="connsiteX51" fmla="*/ 1261036 w 2905012"/>
                <a:gd name="connsiteY51" fmla="*/ 2890957 h 2905012"/>
                <a:gd name="connsiteX52" fmla="*/ 1209479 w 2905012"/>
                <a:gd name="connsiteY52" fmla="*/ 2620437 h 2905012"/>
                <a:gd name="connsiteX53" fmla="*/ 1135396 w 2905012"/>
                <a:gd name="connsiteY53" fmla="*/ 2604005 h 2905012"/>
                <a:gd name="connsiteX54" fmla="*/ 1079081 w 2905012"/>
                <a:gd name="connsiteY54" fmla="*/ 2585394 h 2905012"/>
                <a:gd name="connsiteX55" fmla="*/ 898265 w 2905012"/>
                <a:gd name="connsiteY55" fmla="*/ 2794944 h 2905012"/>
                <a:gd name="connsiteX56" fmla="*/ 887125 w 2905012"/>
                <a:gd name="connsiteY56" fmla="*/ 2790867 h 2905012"/>
                <a:gd name="connsiteX57" fmla="*/ 640396 w 2905012"/>
                <a:gd name="connsiteY57" fmla="*/ 2656947 h 2905012"/>
                <a:gd name="connsiteX58" fmla="*/ 567489 w 2905012"/>
                <a:gd name="connsiteY58" fmla="*/ 2602428 h 2905012"/>
                <a:gd name="connsiteX59" fmla="*/ 657947 w 2905012"/>
                <a:gd name="connsiteY59" fmla="*/ 2342810 h 2905012"/>
                <a:gd name="connsiteX60" fmla="*/ 624796 w 2905012"/>
                <a:gd name="connsiteY60" fmla="*/ 2313872 h 2905012"/>
                <a:gd name="connsiteX61" fmla="*/ 561890 w 2905012"/>
                <a:gd name="connsiteY61" fmla="*/ 2247174 h 2905012"/>
                <a:gd name="connsiteX62" fmla="*/ 302584 w 2905012"/>
                <a:gd name="connsiteY62" fmla="*/ 2337523 h 2905012"/>
                <a:gd name="connsiteX63" fmla="*/ 248066 w 2905012"/>
                <a:gd name="connsiteY63" fmla="*/ 2264616 h 2905012"/>
                <a:gd name="connsiteX64" fmla="*/ 114145 w 2905012"/>
                <a:gd name="connsiteY64" fmla="*/ 2017887 h 2905012"/>
                <a:gd name="connsiteX65" fmla="*/ 110068 w 2905012"/>
                <a:gd name="connsiteY65" fmla="*/ 2006748 h 2905012"/>
                <a:gd name="connsiteX66" fmla="*/ 318519 w 2905012"/>
                <a:gd name="connsiteY66" fmla="*/ 1826880 h 2905012"/>
                <a:gd name="connsiteX67" fmla="*/ 288831 w 2905012"/>
                <a:gd name="connsiteY67" fmla="*/ 1722541 h 2905012"/>
                <a:gd name="connsiteX68" fmla="*/ 283887 w 2905012"/>
                <a:gd name="connsiteY68" fmla="*/ 1695402 h 2905012"/>
                <a:gd name="connsiteX69" fmla="*/ 14056 w 2905012"/>
                <a:gd name="connsiteY69" fmla="*/ 1643977 h 2905012"/>
                <a:gd name="connsiteX70" fmla="*/ 7499 w 2905012"/>
                <a:gd name="connsiteY70" fmla="*/ 1601016 h 2905012"/>
                <a:gd name="connsiteX71" fmla="*/ 0 w 2905012"/>
                <a:gd name="connsiteY71" fmla="*/ 1452506 h 2905012"/>
                <a:gd name="connsiteX72" fmla="*/ 7499 w 2905012"/>
                <a:gd name="connsiteY72" fmla="*/ 1303996 h 2905012"/>
                <a:gd name="connsiteX73" fmla="*/ 14056 w 2905012"/>
                <a:gd name="connsiteY73" fmla="*/ 1261036 h 2905012"/>
                <a:gd name="connsiteX74" fmla="*/ 284572 w 2905012"/>
                <a:gd name="connsiteY74" fmla="*/ 1209480 h 2905012"/>
                <a:gd name="connsiteX75" fmla="*/ 301005 w 2905012"/>
                <a:gd name="connsiteY75" fmla="*/ 1135394 h 2905012"/>
                <a:gd name="connsiteX76" fmla="*/ 319616 w 2905012"/>
                <a:gd name="connsiteY76" fmla="*/ 1079079 h 2905012"/>
                <a:gd name="connsiteX77" fmla="*/ 110068 w 2905012"/>
                <a:gd name="connsiteY77" fmla="*/ 898264 h 2905012"/>
                <a:gd name="connsiteX78" fmla="*/ 114145 w 2905012"/>
                <a:gd name="connsiteY78" fmla="*/ 887125 h 2905012"/>
                <a:gd name="connsiteX79" fmla="*/ 248066 w 2905012"/>
                <a:gd name="connsiteY79" fmla="*/ 640396 h 2905012"/>
                <a:gd name="connsiteX80" fmla="*/ 302584 w 2905012"/>
                <a:gd name="connsiteY80" fmla="*/ 567489 h 2905012"/>
                <a:gd name="connsiteX81" fmla="*/ 562199 w 2905012"/>
                <a:gd name="connsiteY81" fmla="*/ 657946 h 2905012"/>
                <a:gd name="connsiteX82" fmla="*/ 591138 w 2905012"/>
                <a:gd name="connsiteY82" fmla="*/ 624794 h 2905012"/>
                <a:gd name="connsiteX83" fmla="*/ 657838 w 2905012"/>
                <a:gd name="connsiteY83" fmla="*/ 561888 h 2905012"/>
                <a:gd name="connsiteX84" fmla="*/ 567489 w 2905012"/>
                <a:gd name="connsiteY84" fmla="*/ 302584 h 2905012"/>
                <a:gd name="connsiteX85" fmla="*/ 640396 w 2905012"/>
                <a:gd name="connsiteY85" fmla="*/ 248065 h 2905012"/>
                <a:gd name="connsiteX86" fmla="*/ 887125 w 2905012"/>
                <a:gd name="connsiteY86" fmla="*/ 114145 h 2905012"/>
                <a:gd name="connsiteX87" fmla="*/ 898265 w 2905012"/>
                <a:gd name="connsiteY87" fmla="*/ 110068 h 2905012"/>
                <a:gd name="connsiteX88" fmla="*/ 1078131 w 2905012"/>
                <a:gd name="connsiteY88" fmla="*/ 318516 h 2905012"/>
                <a:gd name="connsiteX89" fmla="*/ 1182469 w 2905012"/>
                <a:gd name="connsiteY89" fmla="*/ 288830 h 2905012"/>
                <a:gd name="connsiteX90" fmla="*/ 1209611 w 2905012"/>
                <a:gd name="connsiteY90" fmla="*/ 283886 h 2905012"/>
                <a:gd name="connsiteX91" fmla="*/ 1261036 w 2905012"/>
                <a:gd name="connsiteY91" fmla="*/ 14056 h 2905012"/>
                <a:gd name="connsiteX92" fmla="*/ 1303996 w 2905012"/>
                <a:gd name="connsiteY92" fmla="*/ 7499 h 2905012"/>
                <a:gd name="connsiteX93" fmla="*/ 1452506 w 2905012"/>
                <a:gd name="connsiteY93" fmla="*/ 0 h 290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05012" h="2905012">
                  <a:moveTo>
                    <a:pt x="1452506" y="376181"/>
                  </a:moveTo>
                  <a:cubicBezTo>
                    <a:pt x="858068" y="376181"/>
                    <a:pt x="376181" y="858068"/>
                    <a:pt x="376181" y="1452506"/>
                  </a:cubicBezTo>
                  <a:cubicBezTo>
                    <a:pt x="376181" y="2046944"/>
                    <a:pt x="858068" y="2528831"/>
                    <a:pt x="1452506" y="2528831"/>
                  </a:cubicBezTo>
                  <a:cubicBezTo>
                    <a:pt x="2046944" y="2528831"/>
                    <a:pt x="2528831" y="2046944"/>
                    <a:pt x="2528831" y="1452506"/>
                  </a:cubicBezTo>
                  <a:cubicBezTo>
                    <a:pt x="2528831" y="858068"/>
                    <a:pt x="2046944" y="376181"/>
                    <a:pt x="1452506" y="376181"/>
                  </a:cubicBezTo>
                  <a:close/>
                  <a:moveTo>
                    <a:pt x="1452506" y="0"/>
                  </a:moveTo>
                  <a:cubicBezTo>
                    <a:pt x="1502644" y="0"/>
                    <a:pt x="1552188" y="2540"/>
                    <a:pt x="1601017" y="7499"/>
                  </a:cubicBezTo>
                  <a:lnTo>
                    <a:pt x="1643977" y="14056"/>
                  </a:lnTo>
                  <a:lnTo>
                    <a:pt x="1695533" y="284571"/>
                  </a:lnTo>
                  <a:lnTo>
                    <a:pt x="1769616" y="301003"/>
                  </a:lnTo>
                  <a:lnTo>
                    <a:pt x="1825934" y="319615"/>
                  </a:lnTo>
                  <a:lnTo>
                    <a:pt x="2006748" y="110068"/>
                  </a:lnTo>
                  <a:lnTo>
                    <a:pt x="2017887" y="114145"/>
                  </a:lnTo>
                  <a:cubicBezTo>
                    <a:pt x="2104775" y="150896"/>
                    <a:pt x="2187342" y="195860"/>
                    <a:pt x="2264616" y="248065"/>
                  </a:cubicBezTo>
                  <a:lnTo>
                    <a:pt x="2337523" y="302584"/>
                  </a:lnTo>
                  <a:lnTo>
                    <a:pt x="2247066" y="562199"/>
                  </a:lnTo>
                  <a:lnTo>
                    <a:pt x="2280217" y="591137"/>
                  </a:lnTo>
                  <a:lnTo>
                    <a:pt x="2343125" y="657838"/>
                  </a:lnTo>
                  <a:lnTo>
                    <a:pt x="2602428" y="567489"/>
                  </a:lnTo>
                  <a:lnTo>
                    <a:pt x="2656947" y="640396"/>
                  </a:lnTo>
                  <a:cubicBezTo>
                    <a:pt x="2709152" y="717670"/>
                    <a:pt x="2754117" y="800238"/>
                    <a:pt x="2790867" y="887125"/>
                  </a:cubicBezTo>
                  <a:lnTo>
                    <a:pt x="2794944" y="898265"/>
                  </a:lnTo>
                  <a:lnTo>
                    <a:pt x="2586495" y="1078131"/>
                  </a:lnTo>
                  <a:lnTo>
                    <a:pt x="2616181" y="1182468"/>
                  </a:lnTo>
                  <a:lnTo>
                    <a:pt x="2621126" y="1209611"/>
                  </a:lnTo>
                  <a:lnTo>
                    <a:pt x="2890957" y="1261036"/>
                  </a:lnTo>
                  <a:lnTo>
                    <a:pt x="2897513" y="1303996"/>
                  </a:lnTo>
                  <a:cubicBezTo>
                    <a:pt x="2902472" y="1352825"/>
                    <a:pt x="2905012" y="1402369"/>
                    <a:pt x="2905012" y="1452506"/>
                  </a:cubicBezTo>
                  <a:cubicBezTo>
                    <a:pt x="2905012" y="1502643"/>
                    <a:pt x="2902472" y="1552187"/>
                    <a:pt x="2897513" y="1601016"/>
                  </a:cubicBezTo>
                  <a:lnTo>
                    <a:pt x="2890957" y="1643977"/>
                  </a:lnTo>
                  <a:lnTo>
                    <a:pt x="2620440" y="1695533"/>
                  </a:lnTo>
                  <a:lnTo>
                    <a:pt x="2604008" y="1769614"/>
                  </a:lnTo>
                  <a:lnTo>
                    <a:pt x="2585396" y="1825933"/>
                  </a:lnTo>
                  <a:lnTo>
                    <a:pt x="2794944" y="2006748"/>
                  </a:lnTo>
                  <a:lnTo>
                    <a:pt x="2790867" y="2017887"/>
                  </a:lnTo>
                  <a:cubicBezTo>
                    <a:pt x="2754117" y="2104775"/>
                    <a:pt x="2709152" y="2187342"/>
                    <a:pt x="2656947" y="2264616"/>
                  </a:cubicBezTo>
                  <a:lnTo>
                    <a:pt x="2602428" y="2337523"/>
                  </a:lnTo>
                  <a:lnTo>
                    <a:pt x="2342811" y="2247065"/>
                  </a:lnTo>
                  <a:lnTo>
                    <a:pt x="2313875" y="2280215"/>
                  </a:lnTo>
                  <a:lnTo>
                    <a:pt x="2247174" y="2343123"/>
                  </a:lnTo>
                  <a:lnTo>
                    <a:pt x="2337523" y="2602428"/>
                  </a:lnTo>
                  <a:lnTo>
                    <a:pt x="2264616" y="2656947"/>
                  </a:lnTo>
                  <a:cubicBezTo>
                    <a:pt x="2187342" y="2709152"/>
                    <a:pt x="2104775" y="2754117"/>
                    <a:pt x="2017887" y="2790867"/>
                  </a:cubicBezTo>
                  <a:lnTo>
                    <a:pt x="2006748" y="2794944"/>
                  </a:lnTo>
                  <a:lnTo>
                    <a:pt x="1826880" y="2586493"/>
                  </a:lnTo>
                  <a:lnTo>
                    <a:pt x="1722544" y="2616179"/>
                  </a:lnTo>
                  <a:lnTo>
                    <a:pt x="1695403" y="2621123"/>
                  </a:lnTo>
                  <a:lnTo>
                    <a:pt x="1643977" y="2890957"/>
                  </a:lnTo>
                  <a:lnTo>
                    <a:pt x="1601017" y="2897513"/>
                  </a:lnTo>
                  <a:cubicBezTo>
                    <a:pt x="1552188" y="2902472"/>
                    <a:pt x="1502644" y="2905012"/>
                    <a:pt x="1452506" y="2905012"/>
                  </a:cubicBezTo>
                  <a:cubicBezTo>
                    <a:pt x="1402369" y="2905012"/>
                    <a:pt x="1352825" y="2902472"/>
                    <a:pt x="1303996" y="2897513"/>
                  </a:cubicBezTo>
                  <a:lnTo>
                    <a:pt x="1261036" y="2890957"/>
                  </a:lnTo>
                  <a:lnTo>
                    <a:pt x="1209479" y="2620437"/>
                  </a:lnTo>
                  <a:lnTo>
                    <a:pt x="1135396" y="2604005"/>
                  </a:lnTo>
                  <a:lnTo>
                    <a:pt x="1079081" y="2585394"/>
                  </a:lnTo>
                  <a:lnTo>
                    <a:pt x="898265" y="2794944"/>
                  </a:lnTo>
                  <a:lnTo>
                    <a:pt x="887125" y="2790867"/>
                  </a:lnTo>
                  <a:cubicBezTo>
                    <a:pt x="800238" y="2754117"/>
                    <a:pt x="717670" y="2709152"/>
                    <a:pt x="640396" y="2656947"/>
                  </a:cubicBezTo>
                  <a:lnTo>
                    <a:pt x="567489" y="2602428"/>
                  </a:lnTo>
                  <a:lnTo>
                    <a:pt x="657947" y="2342810"/>
                  </a:lnTo>
                  <a:lnTo>
                    <a:pt x="624796" y="2313872"/>
                  </a:lnTo>
                  <a:lnTo>
                    <a:pt x="561890" y="2247174"/>
                  </a:lnTo>
                  <a:lnTo>
                    <a:pt x="302584" y="2337523"/>
                  </a:lnTo>
                  <a:lnTo>
                    <a:pt x="248066" y="2264616"/>
                  </a:lnTo>
                  <a:cubicBezTo>
                    <a:pt x="195860" y="2187342"/>
                    <a:pt x="150896" y="2104775"/>
                    <a:pt x="114145" y="2017887"/>
                  </a:cubicBezTo>
                  <a:lnTo>
                    <a:pt x="110068" y="2006748"/>
                  </a:lnTo>
                  <a:lnTo>
                    <a:pt x="318519" y="1826880"/>
                  </a:lnTo>
                  <a:lnTo>
                    <a:pt x="288831" y="1722541"/>
                  </a:lnTo>
                  <a:lnTo>
                    <a:pt x="283887" y="1695402"/>
                  </a:lnTo>
                  <a:lnTo>
                    <a:pt x="14056" y="1643977"/>
                  </a:lnTo>
                  <a:lnTo>
                    <a:pt x="7499" y="1601016"/>
                  </a:lnTo>
                  <a:cubicBezTo>
                    <a:pt x="2541" y="1552187"/>
                    <a:pt x="0" y="1502643"/>
                    <a:pt x="0" y="1452506"/>
                  </a:cubicBezTo>
                  <a:cubicBezTo>
                    <a:pt x="0" y="1402369"/>
                    <a:pt x="2541" y="1352825"/>
                    <a:pt x="7499" y="1303996"/>
                  </a:cubicBezTo>
                  <a:lnTo>
                    <a:pt x="14056" y="1261036"/>
                  </a:lnTo>
                  <a:lnTo>
                    <a:pt x="284572" y="1209480"/>
                  </a:lnTo>
                  <a:lnTo>
                    <a:pt x="301005" y="1135394"/>
                  </a:lnTo>
                  <a:lnTo>
                    <a:pt x="319616" y="1079079"/>
                  </a:lnTo>
                  <a:lnTo>
                    <a:pt x="110068" y="898264"/>
                  </a:lnTo>
                  <a:lnTo>
                    <a:pt x="114145" y="887125"/>
                  </a:lnTo>
                  <a:cubicBezTo>
                    <a:pt x="150896" y="800238"/>
                    <a:pt x="195860" y="717670"/>
                    <a:pt x="248066" y="640396"/>
                  </a:cubicBezTo>
                  <a:lnTo>
                    <a:pt x="302584" y="567489"/>
                  </a:lnTo>
                  <a:lnTo>
                    <a:pt x="562199" y="657946"/>
                  </a:lnTo>
                  <a:lnTo>
                    <a:pt x="591138" y="624794"/>
                  </a:lnTo>
                  <a:lnTo>
                    <a:pt x="657838" y="561888"/>
                  </a:lnTo>
                  <a:lnTo>
                    <a:pt x="567489" y="302584"/>
                  </a:lnTo>
                  <a:lnTo>
                    <a:pt x="640396" y="248065"/>
                  </a:lnTo>
                  <a:cubicBezTo>
                    <a:pt x="717670" y="195860"/>
                    <a:pt x="800238" y="150896"/>
                    <a:pt x="887125" y="114145"/>
                  </a:cubicBezTo>
                  <a:lnTo>
                    <a:pt x="898265" y="110068"/>
                  </a:lnTo>
                  <a:lnTo>
                    <a:pt x="1078131" y="318516"/>
                  </a:lnTo>
                  <a:lnTo>
                    <a:pt x="1182469" y="288830"/>
                  </a:lnTo>
                  <a:lnTo>
                    <a:pt x="1209611" y="283886"/>
                  </a:lnTo>
                  <a:lnTo>
                    <a:pt x="1261036" y="14056"/>
                  </a:lnTo>
                  <a:lnTo>
                    <a:pt x="1303996" y="7499"/>
                  </a:lnTo>
                  <a:cubicBezTo>
                    <a:pt x="1352825" y="2540"/>
                    <a:pt x="1402369" y="0"/>
                    <a:pt x="1452506"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E932F"/>
                </a:solidFill>
              </a:endParaRPr>
            </a:p>
          </p:txBody>
        </p:sp>
        <p:sp>
          <p:nvSpPr>
            <p:cNvPr id="17" name="椭圆 16"/>
            <p:cNvSpPr/>
            <p:nvPr/>
          </p:nvSpPr>
          <p:spPr>
            <a:xfrm>
              <a:off x="4710168" y="2738381"/>
              <a:ext cx="2152649" cy="2152650"/>
            </a:xfrm>
            <a:prstGeom prst="ellipse">
              <a:avLst/>
            </a:prstGeom>
            <a:grpFill/>
            <a:ln w="19050">
              <a:gradFill>
                <a:gsLst>
                  <a:gs pos="100000">
                    <a:schemeClr val="accent1">
                      <a:lumMod val="5000"/>
                      <a:lumOff val="95000"/>
                    </a:schemeClr>
                  </a:gs>
                  <a:gs pos="0">
                    <a:srgbClr val="EEEEEE"/>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E932F"/>
                </a:solidFill>
              </a:endParaRPr>
            </a:p>
          </p:txBody>
        </p:sp>
        <p:sp>
          <p:nvSpPr>
            <p:cNvPr id="18" name="椭圆 17"/>
            <p:cNvSpPr/>
            <p:nvPr/>
          </p:nvSpPr>
          <p:spPr>
            <a:xfrm>
              <a:off x="4710169" y="2738382"/>
              <a:ext cx="2152650" cy="2152648"/>
            </a:xfrm>
            <a:prstGeom prst="ellipse">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E932F"/>
                </a:solidFill>
              </a:endParaRPr>
            </a:p>
          </p:txBody>
        </p:sp>
      </p:grpSp>
      <p:sp>
        <p:nvSpPr>
          <p:cNvPr id="20" name="TextBox 7"/>
          <p:cNvSpPr>
            <a:spLocks noChangeArrowheads="1"/>
          </p:cNvSpPr>
          <p:nvPr/>
        </p:nvSpPr>
        <p:spPr bwMode="auto">
          <a:xfrm>
            <a:off x="1983882" y="1199985"/>
            <a:ext cx="1487074"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3200" b="1" dirty="0">
                <a:solidFill>
                  <a:srgbClr val="0070C0"/>
                </a:solidFill>
                <a:latin typeface="微软雅黑" pitchFamily="34" charset="-122"/>
                <a:ea typeface="微软雅黑" pitchFamily="34" charset="-122"/>
                <a:sym typeface="微软雅黑" pitchFamily="34" charset="-122"/>
              </a:rPr>
              <a:t>前言</a:t>
            </a:r>
          </a:p>
        </p:txBody>
      </p:sp>
      <p:grpSp>
        <p:nvGrpSpPr>
          <p:cNvPr id="23" name="组合 22"/>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4" name="椭圆 23"/>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6" name="组合 25"/>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7" name="椭圆 26"/>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9" name="组合 28"/>
          <p:cNvGrpSpPr/>
          <p:nvPr/>
        </p:nvGrpSpPr>
        <p:grpSpPr>
          <a:xfrm>
            <a:off x="8779671" y="5243790"/>
            <a:ext cx="946294" cy="946294"/>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0" name="椭圆 29"/>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2" name="组合 31"/>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3" name="椭圆 3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5" name="组合 34"/>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6" name="椭圆 3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8" name="组合 37"/>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9" name="椭圆 38"/>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p>
        </p:txBody>
      </p:sp>
    </p:spTree>
    <p:extLst>
      <p:ext uri="{BB962C8B-B14F-4D97-AF65-F5344CB8AC3E}">
        <p14:creationId xmlns:p14="http://schemas.microsoft.com/office/powerpoint/2010/main" val="1114526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 calcmode="lin" valueType="num">
                                      <p:cBhvr>
                                        <p:cTn id="13" dur="750" fill="hold"/>
                                        <p:tgtEl>
                                          <p:spTgt spid="15"/>
                                        </p:tgtEl>
                                        <p:attrNameLst>
                                          <p:attrName>style.rotation</p:attrName>
                                        </p:attrNameLst>
                                      </p:cBhvr>
                                      <p:tavLst>
                                        <p:tav tm="0">
                                          <p:val>
                                            <p:fltVal val="90"/>
                                          </p:val>
                                        </p:tav>
                                        <p:tav tm="100000">
                                          <p:val>
                                            <p:fltVal val="0"/>
                                          </p:val>
                                        </p:tav>
                                      </p:tavLst>
                                    </p:anim>
                                    <p:animEffect transition="in" filter="fade">
                                      <p:cBhvr>
                                        <p:cTn id="14" dur="750"/>
                                        <p:tgtEl>
                                          <p:spTgt spid="15"/>
                                        </p:tgtEl>
                                      </p:cBhvr>
                                    </p:animEffect>
                                  </p:childTnLst>
                                </p:cTn>
                              </p:par>
                            </p:childTnLst>
                          </p:cTn>
                        </p:par>
                        <p:par>
                          <p:cTn id="15" fill="hold">
                            <p:stCondLst>
                              <p:cond delay="275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3250"/>
                            </p:stCondLst>
                            <p:childTnLst>
                              <p:par>
                                <p:cTn id="22" presetID="42"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2" presetClass="entr" presetSubtype="6" fill="hold" nodeType="withEffect">
                                  <p:stCondLst>
                                    <p:cond delay="75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1+#ppt_w/2"/>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75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1+#ppt_w/2"/>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6" fill="hold" nodeType="withEffect">
                                  <p:stCondLst>
                                    <p:cond delay="75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1+#ppt_w/2"/>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6" fill="hold" nodeType="withEffect">
                                  <p:stCondLst>
                                    <p:cond delay="75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1+#ppt_w/2"/>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par>
                                <p:cTn id="43" presetID="2" presetClass="entr" presetSubtype="6" fill="hold" nodeType="withEffect">
                                  <p:stCondLst>
                                    <p:cond delay="75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1+#ppt_w/2"/>
                                          </p:val>
                                        </p:tav>
                                        <p:tav tm="100000">
                                          <p:val>
                                            <p:strVal val="#ppt_x"/>
                                          </p:val>
                                        </p:tav>
                                      </p:tavLst>
                                    </p:anim>
                                    <p:anim calcmode="lin" valueType="num">
                                      <p:cBhvr additive="base">
                                        <p:cTn id="46" dur="500" fill="hold"/>
                                        <p:tgtEl>
                                          <p:spTgt spid="35"/>
                                        </p:tgtEl>
                                        <p:attrNameLst>
                                          <p:attrName>ppt_y</p:attrName>
                                        </p:attrNameLst>
                                      </p:cBhvr>
                                      <p:tavLst>
                                        <p:tav tm="0">
                                          <p:val>
                                            <p:strVal val="1+#ppt_h/2"/>
                                          </p:val>
                                        </p:tav>
                                        <p:tav tm="100000">
                                          <p:val>
                                            <p:strVal val="#ppt_y"/>
                                          </p:val>
                                        </p:tav>
                                      </p:tavLst>
                                    </p:anim>
                                  </p:childTnLst>
                                </p:cTn>
                              </p:par>
                              <p:par>
                                <p:cTn id="47" presetID="2" presetClass="entr" presetSubtype="6" fill="hold" nodeType="withEffect">
                                  <p:stCondLst>
                                    <p:cond delay="75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1+#ppt_w/2"/>
                                          </p:val>
                                        </p:tav>
                                        <p:tav tm="100000">
                                          <p:val>
                                            <p:strVal val="#ppt_x"/>
                                          </p:val>
                                        </p:tav>
                                      </p:tavLst>
                                    </p:anim>
                                    <p:anim calcmode="lin" valueType="num">
                                      <p:cBhvr additive="base">
                                        <p:cTn id="50" dur="500" fill="hold"/>
                                        <p:tgtEl>
                                          <p:spTgt spid="38"/>
                                        </p:tgtEl>
                                        <p:attrNameLst>
                                          <p:attrName>ppt_y</p:attrName>
                                        </p:attrNameLst>
                                      </p:cBhvr>
                                      <p:tavLst>
                                        <p:tav tm="0">
                                          <p:val>
                                            <p:strVal val="1+#ppt_h/2"/>
                                          </p:val>
                                        </p:tav>
                                        <p:tav tm="100000">
                                          <p:val>
                                            <p:strVal val="#ppt_y"/>
                                          </p:val>
                                        </p:tav>
                                      </p:tavLst>
                                    </p:anim>
                                  </p:childTnLst>
                                </p:cTn>
                              </p:par>
                            </p:childTnLst>
                          </p:cTn>
                        </p:par>
                        <p:par>
                          <p:cTn id="51" fill="hold">
                            <p:stCondLst>
                              <p:cond delay="4500"/>
                            </p:stCondLst>
                            <p:childTnLst>
                              <p:par>
                                <p:cTn id="52" presetID="10" presetClass="entr" presetSubtype="0" fill="hold" grpId="0"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1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0" grpId="0"/>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9" name="Group 3"/>
          <p:cNvGrpSpPr>
            <a:grpSpLocks/>
          </p:cNvGrpSpPr>
          <p:nvPr/>
        </p:nvGrpSpPr>
        <p:grpSpPr bwMode="auto">
          <a:xfrm>
            <a:off x="7240178" y="1340768"/>
            <a:ext cx="3070173" cy="1460501"/>
            <a:chOff x="0" y="0"/>
            <a:chExt cx="3379776" cy="740162"/>
          </a:xfrm>
          <a:solidFill>
            <a:schemeClr val="tx2">
              <a:lumMod val="60000"/>
              <a:lumOff val="40000"/>
            </a:schemeClr>
          </a:solidFill>
        </p:grpSpPr>
        <p:sp>
          <p:nvSpPr>
            <p:cNvPr id="19473" name="Rectangle 3"/>
            <p:cNvSpPr>
              <a:spLocks noChangeArrowheads="1"/>
            </p:cNvSpPr>
            <p:nvPr/>
          </p:nvSpPr>
          <p:spPr bwMode="auto">
            <a:xfrm>
              <a:off x="0" y="0"/>
              <a:ext cx="3368675" cy="7401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zh-CN" sz="1400"/>
            </a:p>
          </p:txBody>
        </p:sp>
        <p:sp>
          <p:nvSpPr>
            <p:cNvPr id="19474" name="Rectangle 180"/>
            <p:cNvSpPr>
              <a:spLocks noChangeArrowheads="1"/>
            </p:cNvSpPr>
            <p:nvPr/>
          </p:nvSpPr>
          <p:spPr bwMode="auto">
            <a:xfrm>
              <a:off x="328610" y="144816"/>
              <a:ext cx="3051166" cy="3274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200" dirty="0">
                  <a:solidFill>
                    <a:schemeClr val="bg1"/>
                  </a:solidFill>
                  <a:latin typeface="微软雅黑" pitchFamily="34" charset="-122"/>
                  <a:ea typeface="微软雅黑" pitchFamily="34" charset="-122"/>
                </a:rPr>
                <a:t>输入文字输入文字输入文字输入文字输入文字输入文字输入文字输入文字输入文字输入文字</a:t>
              </a:r>
              <a:endParaRPr lang="en-US" altLang="zh-CN" sz="1200" dirty="0">
                <a:solidFill>
                  <a:schemeClr val="bg1"/>
                </a:solidFill>
                <a:latin typeface="微软雅黑" pitchFamily="34" charset="-122"/>
                <a:ea typeface="微软雅黑" pitchFamily="34" charset="-122"/>
              </a:endParaRPr>
            </a:p>
          </p:txBody>
        </p:sp>
      </p:grpSp>
      <p:grpSp>
        <p:nvGrpSpPr>
          <p:cNvPr id="3" name="Group 12"/>
          <p:cNvGrpSpPr>
            <a:grpSpLocks/>
          </p:cNvGrpSpPr>
          <p:nvPr/>
        </p:nvGrpSpPr>
        <p:grpSpPr bwMode="auto">
          <a:xfrm>
            <a:off x="6254198" y="1340755"/>
            <a:ext cx="1064250" cy="1460496"/>
            <a:chOff x="0" y="0"/>
            <a:chExt cx="1171575" cy="766762"/>
          </a:xfrm>
          <a:solidFill>
            <a:srgbClr val="0070C0"/>
          </a:solidFill>
        </p:grpSpPr>
        <p:sp>
          <p:nvSpPr>
            <p:cNvPr id="8" name="Rectangle 174"/>
            <p:cNvSpPr>
              <a:spLocks noChangeArrowheads="1"/>
            </p:cNvSpPr>
            <p:nvPr/>
          </p:nvSpPr>
          <p:spPr bwMode="auto">
            <a:xfrm>
              <a:off x="0" y="0"/>
              <a:ext cx="1171575" cy="766762"/>
            </a:xfrm>
            <a:prstGeom prst="rect">
              <a:avLst/>
            </a:prstGeom>
            <a:grpFill/>
            <a:ln w="9525">
              <a:noFill/>
              <a:miter lim="800000"/>
              <a:headEnd/>
              <a:tailEnd/>
            </a:ln>
          </p:spPr>
          <p:txBody>
            <a:bodyPr wrap="none" anchor="ctr"/>
            <a:lstStyle/>
            <a:p>
              <a:pPr>
                <a:defRPr/>
              </a:pPr>
              <a:endParaRPr lang="zh-CN" altLang="zh-CN"/>
            </a:p>
          </p:txBody>
        </p:sp>
        <p:sp>
          <p:nvSpPr>
            <p:cNvPr id="9" name="Rectangle 177"/>
            <p:cNvSpPr>
              <a:spLocks noChangeArrowheads="1"/>
            </p:cNvSpPr>
            <p:nvPr/>
          </p:nvSpPr>
          <p:spPr bwMode="auto">
            <a:xfrm>
              <a:off x="260546" y="300040"/>
              <a:ext cx="711347" cy="193855"/>
            </a:xfrm>
            <a:prstGeom prst="rect">
              <a:avLst/>
            </a:prstGeom>
            <a:grpFill/>
            <a:ln w="9525">
              <a:noFill/>
              <a:miter lim="800000"/>
              <a:headEnd/>
              <a:tailEnd/>
            </a:ln>
          </p:spPr>
          <p:txBody>
            <a:bodyPr wrap="none">
              <a:spAutoFit/>
            </a:bodyPr>
            <a:lstStyle/>
            <a:p>
              <a:pPr algn="ctr">
                <a:defRPr/>
              </a:pPr>
              <a:r>
                <a:rPr lang="zh-CN" altLang="en-US" b="1" dirty="0">
                  <a:solidFill>
                    <a:srgbClr val="FFFFFF"/>
                  </a:solidFill>
                  <a:latin typeface="微软雅黑" pitchFamily="34" charset="-122"/>
                  <a:ea typeface="微软雅黑" pitchFamily="34" charset="-122"/>
                </a:rPr>
                <a:t>主题</a:t>
              </a:r>
              <a:endParaRPr lang="en-US" b="1" dirty="0">
                <a:solidFill>
                  <a:srgbClr val="FFFFFF"/>
                </a:solidFill>
                <a:latin typeface="微软雅黑" pitchFamily="34" charset="-122"/>
                <a:ea typeface="微软雅黑" pitchFamily="34" charset="-122"/>
              </a:endParaRPr>
            </a:p>
          </p:txBody>
        </p:sp>
      </p:grpSp>
      <p:grpSp>
        <p:nvGrpSpPr>
          <p:cNvPr id="19461" name="Group 3"/>
          <p:cNvGrpSpPr>
            <a:grpSpLocks/>
          </p:cNvGrpSpPr>
          <p:nvPr/>
        </p:nvGrpSpPr>
        <p:grpSpPr bwMode="auto">
          <a:xfrm>
            <a:off x="1779035" y="1340769"/>
            <a:ext cx="3070172" cy="1460500"/>
            <a:chOff x="0" y="0"/>
            <a:chExt cx="3379776" cy="740162"/>
          </a:xfrm>
          <a:solidFill>
            <a:schemeClr val="tx2">
              <a:lumMod val="60000"/>
              <a:lumOff val="40000"/>
            </a:schemeClr>
          </a:solidFill>
        </p:grpSpPr>
        <p:sp>
          <p:nvSpPr>
            <p:cNvPr id="19471" name="Rectangle 3"/>
            <p:cNvSpPr>
              <a:spLocks noChangeArrowheads="1"/>
            </p:cNvSpPr>
            <p:nvPr/>
          </p:nvSpPr>
          <p:spPr bwMode="auto">
            <a:xfrm>
              <a:off x="0" y="0"/>
              <a:ext cx="3368676" cy="7401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zh-CN"/>
            </a:p>
          </p:txBody>
        </p:sp>
        <p:sp>
          <p:nvSpPr>
            <p:cNvPr id="19472" name="Rectangle 180"/>
            <p:cNvSpPr>
              <a:spLocks noChangeArrowheads="1"/>
            </p:cNvSpPr>
            <p:nvPr/>
          </p:nvSpPr>
          <p:spPr bwMode="auto">
            <a:xfrm>
              <a:off x="328610" y="165403"/>
              <a:ext cx="3051166" cy="49121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200" dirty="0">
                  <a:solidFill>
                    <a:schemeClr val="bg1"/>
                  </a:solidFill>
                  <a:latin typeface="微软雅黑" pitchFamily="34" charset="-122"/>
                  <a:ea typeface="微软雅黑" pitchFamily="34" charset="-122"/>
                </a:rPr>
                <a:t>输入文字输入文字输入文字输入文字输入文字输入文字输入文字输入文字输入文字输入文字</a:t>
              </a:r>
              <a:endParaRPr lang="en-US" altLang="zh-CN" sz="1200" dirty="0">
                <a:solidFill>
                  <a:schemeClr val="bg1"/>
                </a:solidFill>
                <a:latin typeface="微软雅黑" pitchFamily="34" charset="-122"/>
                <a:ea typeface="微软雅黑" pitchFamily="34" charset="-122"/>
              </a:endParaRPr>
            </a:p>
            <a:p>
              <a:pPr eaLnBrk="1" hangingPunct="1">
                <a:lnSpc>
                  <a:spcPct val="150000"/>
                </a:lnSpc>
              </a:pPr>
              <a:endParaRPr lang="en-US" altLang="zh-CN" sz="1400" dirty="0">
                <a:solidFill>
                  <a:schemeClr val="bg1"/>
                </a:solidFill>
                <a:latin typeface="微软雅黑" pitchFamily="34" charset="-122"/>
                <a:ea typeface="微软雅黑" pitchFamily="34" charset="-122"/>
              </a:endParaRPr>
            </a:p>
          </p:txBody>
        </p:sp>
      </p:grpSp>
      <p:grpSp>
        <p:nvGrpSpPr>
          <p:cNvPr id="19463" name="Group 3"/>
          <p:cNvGrpSpPr>
            <a:grpSpLocks/>
          </p:cNvGrpSpPr>
          <p:nvPr/>
        </p:nvGrpSpPr>
        <p:grpSpPr bwMode="auto">
          <a:xfrm>
            <a:off x="7240178" y="3053680"/>
            <a:ext cx="3070173" cy="1460500"/>
            <a:chOff x="0" y="0"/>
            <a:chExt cx="3379776" cy="740162"/>
          </a:xfrm>
          <a:solidFill>
            <a:schemeClr val="tx2">
              <a:lumMod val="60000"/>
              <a:lumOff val="40000"/>
            </a:schemeClr>
          </a:solidFill>
        </p:grpSpPr>
        <p:sp>
          <p:nvSpPr>
            <p:cNvPr id="19469" name="Rectangle 3"/>
            <p:cNvSpPr>
              <a:spLocks noChangeArrowheads="1"/>
            </p:cNvSpPr>
            <p:nvPr/>
          </p:nvSpPr>
          <p:spPr bwMode="auto">
            <a:xfrm>
              <a:off x="0" y="0"/>
              <a:ext cx="3368675" cy="7401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zh-CN" sz="1400"/>
            </a:p>
          </p:txBody>
        </p:sp>
        <p:sp>
          <p:nvSpPr>
            <p:cNvPr id="19470" name="Rectangle 180"/>
            <p:cNvSpPr>
              <a:spLocks noChangeArrowheads="1"/>
            </p:cNvSpPr>
            <p:nvPr/>
          </p:nvSpPr>
          <p:spPr bwMode="auto">
            <a:xfrm>
              <a:off x="328610" y="145389"/>
              <a:ext cx="3051166" cy="3274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200" dirty="0">
                  <a:solidFill>
                    <a:schemeClr val="bg1"/>
                  </a:solidFill>
                  <a:latin typeface="微软雅黑" pitchFamily="34" charset="-122"/>
                  <a:ea typeface="微软雅黑" pitchFamily="34" charset="-122"/>
                </a:rPr>
                <a:t>输入文字输入文字输入文字输入文字输入文字输入文字输入文字输入文字输入文字输入文字</a:t>
              </a:r>
              <a:endParaRPr lang="en-US" altLang="zh-CN" sz="1200" dirty="0">
                <a:solidFill>
                  <a:schemeClr val="bg1"/>
                </a:solidFill>
                <a:latin typeface="微软雅黑" pitchFamily="34" charset="-122"/>
                <a:ea typeface="微软雅黑" pitchFamily="34" charset="-122"/>
              </a:endParaRPr>
            </a:p>
          </p:txBody>
        </p:sp>
      </p:grpSp>
      <p:grpSp>
        <p:nvGrpSpPr>
          <p:cNvPr id="19465" name="Group 3"/>
          <p:cNvGrpSpPr>
            <a:grpSpLocks/>
          </p:cNvGrpSpPr>
          <p:nvPr/>
        </p:nvGrpSpPr>
        <p:grpSpPr bwMode="auto">
          <a:xfrm>
            <a:off x="1779035" y="3053680"/>
            <a:ext cx="3070172" cy="1460500"/>
            <a:chOff x="0" y="0"/>
            <a:chExt cx="3379776" cy="740162"/>
          </a:xfrm>
          <a:solidFill>
            <a:schemeClr val="tx2">
              <a:lumMod val="60000"/>
              <a:lumOff val="40000"/>
            </a:schemeClr>
          </a:solidFill>
        </p:grpSpPr>
        <p:sp>
          <p:nvSpPr>
            <p:cNvPr id="19467" name="Rectangle 3"/>
            <p:cNvSpPr>
              <a:spLocks noChangeArrowheads="1"/>
            </p:cNvSpPr>
            <p:nvPr/>
          </p:nvSpPr>
          <p:spPr bwMode="auto">
            <a:xfrm>
              <a:off x="0" y="0"/>
              <a:ext cx="3368675" cy="7401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zh-CN" sz="1400"/>
            </a:p>
          </p:txBody>
        </p:sp>
        <p:sp>
          <p:nvSpPr>
            <p:cNvPr id="19468" name="Rectangle 180"/>
            <p:cNvSpPr>
              <a:spLocks noChangeArrowheads="1"/>
            </p:cNvSpPr>
            <p:nvPr/>
          </p:nvSpPr>
          <p:spPr bwMode="auto">
            <a:xfrm>
              <a:off x="328610" y="164648"/>
              <a:ext cx="3051166" cy="3274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1200" dirty="0">
                  <a:solidFill>
                    <a:schemeClr val="bg1"/>
                  </a:solidFill>
                  <a:latin typeface="微软雅黑" pitchFamily="34" charset="-122"/>
                  <a:ea typeface="微软雅黑" pitchFamily="34" charset="-122"/>
                </a:rPr>
                <a:t>输入文字输入文字输入文字输入文字输入文字输入文字输入文字输入文字输入文字输入文字</a:t>
              </a:r>
              <a:endParaRPr lang="en-US" altLang="zh-CN" sz="1200" dirty="0">
                <a:solidFill>
                  <a:schemeClr val="bg1"/>
                </a:solidFill>
                <a:latin typeface="微软雅黑" pitchFamily="34" charset="-122"/>
                <a:ea typeface="微软雅黑" pitchFamily="34" charset="-122"/>
              </a:endParaRPr>
            </a:p>
          </p:txBody>
        </p:sp>
      </p:grpSp>
      <p:grpSp>
        <p:nvGrpSpPr>
          <p:cNvPr id="11" name="Group 12"/>
          <p:cNvGrpSpPr>
            <a:grpSpLocks/>
          </p:cNvGrpSpPr>
          <p:nvPr/>
        </p:nvGrpSpPr>
        <p:grpSpPr bwMode="auto">
          <a:xfrm>
            <a:off x="4840432" y="3054135"/>
            <a:ext cx="1064250" cy="1460496"/>
            <a:chOff x="0" y="0"/>
            <a:chExt cx="1171575" cy="766762"/>
          </a:xfrm>
          <a:solidFill>
            <a:srgbClr val="0070C0"/>
          </a:solidFill>
        </p:grpSpPr>
        <p:sp>
          <p:nvSpPr>
            <p:cNvPr id="26" name="Rectangle 174"/>
            <p:cNvSpPr>
              <a:spLocks noChangeArrowheads="1"/>
            </p:cNvSpPr>
            <p:nvPr/>
          </p:nvSpPr>
          <p:spPr bwMode="auto">
            <a:xfrm>
              <a:off x="0" y="0"/>
              <a:ext cx="1171575" cy="766762"/>
            </a:xfrm>
            <a:prstGeom prst="rect">
              <a:avLst/>
            </a:prstGeom>
            <a:grpFill/>
            <a:ln w="9525">
              <a:noFill/>
              <a:miter lim="800000"/>
              <a:headEnd/>
              <a:tailEnd/>
            </a:ln>
          </p:spPr>
          <p:txBody>
            <a:bodyPr wrap="none" anchor="ctr"/>
            <a:lstStyle/>
            <a:p>
              <a:pPr>
                <a:defRPr/>
              </a:pPr>
              <a:endParaRPr lang="zh-CN" altLang="zh-CN"/>
            </a:p>
          </p:txBody>
        </p:sp>
        <p:sp>
          <p:nvSpPr>
            <p:cNvPr id="27" name="Rectangle 177"/>
            <p:cNvSpPr>
              <a:spLocks noChangeArrowheads="1"/>
            </p:cNvSpPr>
            <p:nvPr/>
          </p:nvSpPr>
          <p:spPr bwMode="auto">
            <a:xfrm>
              <a:off x="244610" y="300635"/>
              <a:ext cx="711347" cy="193855"/>
            </a:xfrm>
            <a:prstGeom prst="rect">
              <a:avLst/>
            </a:prstGeom>
            <a:grpFill/>
            <a:ln w="9525">
              <a:noFill/>
              <a:miter lim="800000"/>
              <a:headEnd/>
              <a:tailEnd/>
            </a:ln>
          </p:spPr>
          <p:txBody>
            <a:bodyPr wrap="none">
              <a:spAutoFit/>
            </a:bodyPr>
            <a:lstStyle/>
            <a:p>
              <a:pPr algn="ctr">
                <a:defRPr/>
              </a:pPr>
              <a:r>
                <a:rPr lang="zh-CN" altLang="en-US" b="1" dirty="0">
                  <a:solidFill>
                    <a:srgbClr val="FFFFFF"/>
                  </a:solidFill>
                  <a:latin typeface="微软雅黑" pitchFamily="34" charset="-122"/>
                  <a:ea typeface="微软雅黑" pitchFamily="34" charset="-122"/>
                </a:rPr>
                <a:t>主题</a:t>
              </a:r>
              <a:endParaRPr lang="en-US" b="1" dirty="0">
                <a:solidFill>
                  <a:srgbClr val="FFFFFF"/>
                </a:solidFill>
                <a:latin typeface="微软雅黑" pitchFamily="34" charset="-122"/>
                <a:ea typeface="微软雅黑" pitchFamily="34" charset="-122"/>
              </a:endParaRPr>
            </a:p>
          </p:txBody>
        </p:sp>
      </p:grpSp>
      <p:sp>
        <p:nvSpPr>
          <p:cNvPr id="23" name="TextBox 22"/>
          <p:cNvSpPr txBox="1"/>
          <p:nvPr/>
        </p:nvSpPr>
        <p:spPr>
          <a:xfrm>
            <a:off x="217554" y="333373"/>
            <a:ext cx="3383593" cy="523099"/>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t>未来工作目标</a:t>
            </a:r>
          </a:p>
        </p:txBody>
      </p:sp>
      <p:grpSp>
        <p:nvGrpSpPr>
          <p:cNvPr id="24" name="Group 12"/>
          <p:cNvGrpSpPr>
            <a:grpSpLocks/>
          </p:cNvGrpSpPr>
          <p:nvPr/>
        </p:nvGrpSpPr>
        <p:grpSpPr bwMode="auto">
          <a:xfrm>
            <a:off x="4840432" y="1340773"/>
            <a:ext cx="1064250" cy="1460496"/>
            <a:chOff x="0" y="0"/>
            <a:chExt cx="1171575" cy="766762"/>
          </a:xfrm>
          <a:solidFill>
            <a:srgbClr val="0070C0"/>
          </a:solidFill>
        </p:grpSpPr>
        <p:sp>
          <p:nvSpPr>
            <p:cNvPr id="25" name="Rectangle 174"/>
            <p:cNvSpPr>
              <a:spLocks noChangeArrowheads="1"/>
            </p:cNvSpPr>
            <p:nvPr/>
          </p:nvSpPr>
          <p:spPr bwMode="auto">
            <a:xfrm>
              <a:off x="0" y="0"/>
              <a:ext cx="1171575" cy="766762"/>
            </a:xfrm>
            <a:prstGeom prst="rect">
              <a:avLst/>
            </a:prstGeom>
            <a:grpFill/>
            <a:ln w="9525">
              <a:noFill/>
              <a:miter lim="800000"/>
              <a:headEnd/>
              <a:tailEnd/>
            </a:ln>
          </p:spPr>
          <p:txBody>
            <a:bodyPr wrap="none" anchor="ctr"/>
            <a:lstStyle/>
            <a:p>
              <a:pPr>
                <a:defRPr/>
              </a:pPr>
              <a:endParaRPr lang="zh-CN" altLang="zh-CN"/>
            </a:p>
          </p:txBody>
        </p:sp>
        <p:sp>
          <p:nvSpPr>
            <p:cNvPr id="28" name="Rectangle 177"/>
            <p:cNvSpPr>
              <a:spLocks noChangeArrowheads="1"/>
            </p:cNvSpPr>
            <p:nvPr/>
          </p:nvSpPr>
          <p:spPr bwMode="auto">
            <a:xfrm>
              <a:off x="244610" y="300635"/>
              <a:ext cx="711347" cy="193855"/>
            </a:xfrm>
            <a:prstGeom prst="rect">
              <a:avLst/>
            </a:prstGeom>
            <a:grpFill/>
            <a:ln w="9525">
              <a:noFill/>
              <a:miter lim="800000"/>
              <a:headEnd/>
              <a:tailEnd/>
            </a:ln>
          </p:spPr>
          <p:txBody>
            <a:bodyPr wrap="none">
              <a:spAutoFit/>
            </a:bodyPr>
            <a:lstStyle/>
            <a:p>
              <a:pPr algn="ctr">
                <a:defRPr/>
              </a:pPr>
              <a:r>
                <a:rPr lang="zh-CN" altLang="en-US" b="1" dirty="0">
                  <a:solidFill>
                    <a:srgbClr val="FFFFFF"/>
                  </a:solidFill>
                  <a:latin typeface="微软雅黑" pitchFamily="34" charset="-122"/>
                  <a:ea typeface="微软雅黑" pitchFamily="34" charset="-122"/>
                </a:rPr>
                <a:t>主题</a:t>
              </a:r>
              <a:endParaRPr lang="en-US" b="1" dirty="0">
                <a:solidFill>
                  <a:srgbClr val="FFFFFF"/>
                </a:solidFill>
                <a:latin typeface="微软雅黑" pitchFamily="34" charset="-122"/>
                <a:ea typeface="微软雅黑" pitchFamily="34" charset="-122"/>
              </a:endParaRPr>
            </a:p>
          </p:txBody>
        </p:sp>
      </p:grpSp>
      <p:grpSp>
        <p:nvGrpSpPr>
          <p:cNvPr id="29" name="Group 12"/>
          <p:cNvGrpSpPr>
            <a:grpSpLocks/>
          </p:cNvGrpSpPr>
          <p:nvPr/>
        </p:nvGrpSpPr>
        <p:grpSpPr bwMode="auto">
          <a:xfrm>
            <a:off x="6254198" y="3053044"/>
            <a:ext cx="1064250" cy="1460496"/>
            <a:chOff x="0" y="0"/>
            <a:chExt cx="1171575" cy="766762"/>
          </a:xfrm>
          <a:solidFill>
            <a:srgbClr val="0070C0"/>
          </a:solidFill>
        </p:grpSpPr>
        <p:sp>
          <p:nvSpPr>
            <p:cNvPr id="30" name="Rectangle 174"/>
            <p:cNvSpPr>
              <a:spLocks noChangeArrowheads="1"/>
            </p:cNvSpPr>
            <p:nvPr/>
          </p:nvSpPr>
          <p:spPr bwMode="auto">
            <a:xfrm>
              <a:off x="0" y="0"/>
              <a:ext cx="1171575" cy="766762"/>
            </a:xfrm>
            <a:prstGeom prst="rect">
              <a:avLst/>
            </a:prstGeom>
            <a:grpFill/>
            <a:ln w="9525">
              <a:noFill/>
              <a:miter lim="800000"/>
              <a:headEnd/>
              <a:tailEnd/>
            </a:ln>
          </p:spPr>
          <p:txBody>
            <a:bodyPr wrap="none" anchor="ctr"/>
            <a:lstStyle/>
            <a:p>
              <a:pPr>
                <a:defRPr/>
              </a:pPr>
              <a:endParaRPr lang="zh-CN" altLang="zh-CN"/>
            </a:p>
          </p:txBody>
        </p:sp>
        <p:sp>
          <p:nvSpPr>
            <p:cNvPr id="31" name="Rectangle 177"/>
            <p:cNvSpPr>
              <a:spLocks noChangeArrowheads="1"/>
            </p:cNvSpPr>
            <p:nvPr/>
          </p:nvSpPr>
          <p:spPr bwMode="auto">
            <a:xfrm>
              <a:off x="260546" y="300040"/>
              <a:ext cx="711347" cy="193855"/>
            </a:xfrm>
            <a:prstGeom prst="rect">
              <a:avLst/>
            </a:prstGeom>
            <a:grpFill/>
            <a:ln w="9525">
              <a:noFill/>
              <a:miter lim="800000"/>
              <a:headEnd/>
              <a:tailEnd/>
            </a:ln>
          </p:spPr>
          <p:txBody>
            <a:bodyPr wrap="none">
              <a:spAutoFit/>
            </a:bodyPr>
            <a:lstStyle/>
            <a:p>
              <a:pPr algn="ctr">
                <a:defRPr/>
              </a:pPr>
              <a:r>
                <a:rPr lang="zh-CN" altLang="en-US" b="1" dirty="0">
                  <a:solidFill>
                    <a:srgbClr val="FFFFFF"/>
                  </a:solidFill>
                  <a:latin typeface="微软雅黑" pitchFamily="34" charset="-122"/>
                  <a:ea typeface="微软雅黑" pitchFamily="34" charset="-122"/>
                </a:rPr>
                <a:t>主题</a:t>
              </a:r>
              <a:endParaRPr lang="en-US" b="1" dirty="0">
                <a:solidFill>
                  <a:srgbClr val="FFFFFF"/>
                </a:solidFill>
                <a:latin typeface="微软雅黑" pitchFamily="34" charset="-122"/>
                <a:ea typeface="微软雅黑" pitchFamily="34" charset="-122"/>
              </a:endParaRPr>
            </a:p>
          </p:txBody>
        </p:sp>
      </p:gr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608" y="4637077"/>
            <a:ext cx="8539659" cy="1558295"/>
          </a:xfrm>
          <a:prstGeom prst="rect">
            <a:avLst/>
          </a:prstGeom>
        </p:spPr>
      </p:pic>
    </p:spTree>
    <p:extLst>
      <p:ext uri="{BB962C8B-B14F-4D97-AF65-F5344CB8AC3E}">
        <p14:creationId xmlns:p14="http://schemas.microsoft.com/office/powerpoint/2010/main" val="2078029092"/>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par>
                                <p:cTn id="14" presetID="53" presetClass="entr" presetSubtype="16"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nodeType="with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nodeType="withEffect">
                                  <p:stCondLst>
                                    <p:cond delay="75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childTnLst>
                          </p:cTn>
                        </p:par>
                        <p:par>
                          <p:cTn id="29" fill="hold">
                            <p:stCondLst>
                              <p:cond delay="1750"/>
                            </p:stCondLst>
                            <p:childTnLst>
                              <p:par>
                                <p:cTn id="30" presetID="14" presetClass="entr" presetSubtype="10" fill="hold" nodeType="afterEffect">
                                  <p:stCondLst>
                                    <p:cond delay="0"/>
                                  </p:stCondLst>
                                  <p:childTnLst>
                                    <p:set>
                                      <p:cBhvr>
                                        <p:cTn id="31" dur="1" fill="hold">
                                          <p:stCondLst>
                                            <p:cond delay="0"/>
                                          </p:stCondLst>
                                        </p:cTn>
                                        <p:tgtEl>
                                          <p:spTgt spid="19461"/>
                                        </p:tgtEl>
                                        <p:attrNameLst>
                                          <p:attrName>style.visibility</p:attrName>
                                        </p:attrNameLst>
                                      </p:cBhvr>
                                      <p:to>
                                        <p:strVal val="visible"/>
                                      </p:to>
                                    </p:set>
                                    <p:animEffect transition="in" filter="randombar(horizontal)">
                                      <p:cBhvr>
                                        <p:cTn id="32" dur="500"/>
                                        <p:tgtEl>
                                          <p:spTgt spid="19461"/>
                                        </p:tgtEl>
                                      </p:cBhvr>
                                    </p:animEffect>
                                  </p:childTnLst>
                                </p:cTn>
                              </p:par>
                              <p:par>
                                <p:cTn id="33" presetID="14" presetClass="entr" presetSubtype="10" fill="hold" nodeType="withEffect">
                                  <p:stCondLst>
                                    <p:cond delay="0"/>
                                  </p:stCondLst>
                                  <p:childTnLst>
                                    <p:set>
                                      <p:cBhvr>
                                        <p:cTn id="34" dur="1" fill="hold">
                                          <p:stCondLst>
                                            <p:cond delay="0"/>
                                          </p:stCondLst>
                                        </p:cTn>
                                        <p:tgtEl>
                                          <p:spTgt spid="19465"/>
                                        </p:tgtEl>
                                        <p:attrNameLst>
                                          <p:attrName>style.visibility</p:attrName>
                                        </p:attrNameLst>
                                      </p:cBhvr>
                                      <p:to>
                                        <p:strVal val="visible"/>
                                      </p:to>
                                    </p:set>
                                    <p:animEffect transition="in" filter="randombar(horizontal)">
                                      <p:cBhvr>
                                        <p:cTn id="35" dur="500"/>
                                        <p:tgtEl>
                                          <p:spTgt spid="19465"/>
                                        </p:tgtEl>
                                      </p:cBhvr>
                                    </p:animEffect>
                                  </p:childTnLst>
                                </p:cTn>
                              </p:par>
                              <p:par>
                                <p:cTn id="36" presetID="14" presetClass="entr" presetSubtype="10" fill="hold" nodeType="withEffect">
                                  <p:stCondLst>
                                    <p:cond delay="0"/>
                                  </p:stCondLst>
                                  <p:childTnLst>
                                    <p:set>
                                      <p:cBhvr>
                                        <p:cTn id="37" dur="1" fill="hold">
                                          <p:stCondLst>
                                            <p:cond delay="0"/>
                                          </p:stCondLst>
                                        </p:cTn>
                                        <p:tgtEl>
                                          <p:spTgt spid="19459"/>
                                        </p:tgtEl>
                                        <p:attrNameLst>
                                          <p:attrName>style.visibility</p:attrName>
                                        </p:attrNameLst>
                                      </p:cBhvr>
                                      <p:to>
                                        <p:strVal val="visible"/>
                                      </p:to>
                                    </p:set>
                                    <p:animEffect transition="in" filter="randombar(horizontal)">
                                      <p:cBhvr>
                                        <p:cTn id="38" dur="500"/>
                                        <p:tgtEl>
                                          <p:spTgt spid="19459"/>
                                        </p:tgtEl>
                                      </p:cBhvr>
                                    </p:animEffect>
                                  </p:childTnLst>
                                </p:cTn>
                              </p:par>
                              <p:par>
                                <p:cTn id="39" presetID="14" presetClass="entr" presetSubtype="10" fill="hold" nodeType="withEffect">
                                  <p:stCondLst>
                                    <p:cond delay="0"/>
                                  </p:stCondLst>
                                  <p:childTnLst>
                                    <p:set>
                                      <p:cBhvr>
                                        <p:cTn id="40" dur="1" fill="hold">
                                          <p:stCondLst>
                                            <p:cond delay="0"/>
                                          </p:stCondLst>
                                        </p:cTn>
                                        <p:tgtEl>
                                          <p:spTgt spid="19463"/>
                                        </p:tgtEl>
                                        <p:attrNameLst>
                                          <p:attrName>style.visibility</p:attrName>
                                        </p:attrNameLst>
                                      </p:cBhvr>
                                      <p:to>
                                        <p:strVal val="visible"/>
                                      </p:to>
                                    </p:set>
                                    <p:animEffect transition="in" filter="randombar(horizontal)">
                                      <p:cBhvr>
                                        <p:cTn id="41"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875588" y="1700808"/>
            <a:ext cx="8444000" cy="368335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42" name="组合 41"/>
          <p:cNvGrpSpPr/>
          <p:nvPr/>
        </p:nvGrpSpPr>
        <p:grpSpPr>
          <a:xfrm>
            <a:off x="1417067" y="908720"/>
            <a:ext cx="1728192" cy="1728192"/>
            <a:chOff x="1417067" y="908720"/>
            <a:chExt cx="1728192" cy="1728192"/>
          </a:xfrm>
        </p:grpSpPr>
        <p:grpSp>
          <p:nvGrpSpPr>
            <p:cNvPr id="43" name="组合 42"/>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5" name="椭圆 4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4" name="TextBox 7"/>
            <p:cNvSpPr>
              <a:spLocks noChangeArrowheads="1"/>
            </p:cNvSpPr>
            <p:nvPr/>
          </p:nvSpPr>
          <p:spPr bwMode="auto">
            <a:xfrm>
              <a:off x="1514169" y="1340768"/>
              <a:ext cx="1487074" cy="83099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itchFamily="34" charset="-122"/>
                  <a:sym typeface="微软雅黑" pitchFamily="34" charset="-122"/>
                </a:rPr>
                <a:t>5</a:t>
              </a:r>
              <a:endParaRPr lang="zh-CN" altLang="en-US" sz="5400" b="1" dirty="0">
                <a:solidFill>
                  <a:srgbClr val="0070C0"/>
                </a:solidFill>
                <a:latin typeface="Impact MT Std" pitchFamily="34" charset="0"/>
                <a:ea typeface="微软雅黑" pitchFamily="34" charset="-122"/>
                <a:sym typeface="微软雅黑" pitchFamily="34" charset="-122"/>
              </a:endParaRPr>
            </a:p>
          </p:txBody>
        </p:sp>
      </p:grpSp>
      <p:sp>
        <p:nvSpPr>
          <p:cNvPr id="65" name="TextBox 7"/>
          <p:cNvSpPr>
            <a:spLocks noChangeArrowheads="1"/>
          </p:cNvSpPr>
          <p:nvPr/>
        </p:nvSpPr>
        <p:spPr bwMode="auto">
          <a:xfrm>
            <a:off x="3505299" y="1817303"/>
            <a:ext cx="3672408"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itchFamily="34" charset="-122"/>
                <a:ea typeface="微软雅黑" pitchFamily="34" charset="-122"/>
                <a:sym typeface="微软雅黑" pitchFamily="34" charset="-122"/>
              </a:rPr>
              <a:t>明年工作计划</a:t>
            </a:r>
          </a:p>
        </p:txBody>
      </p:sp>
      <p:grpSp>
        <p:nvGrpSpPr>
          <p:cNvPr id="66" name="组合 65"/>
          <p:cNvGrpSpPr/>
          <p:nvPr/>
        </p:nvGrpSpPr>
        <p:grpSpPr>
          <a:xfrm>
            <a:off x="3523860" y="2420888"/>
            <a:ext cx="1386661" cy="215444"/>
            <a:chOff x="3505299" y="2420888"/>
            <a:chExt cx="1386661" cy="215444"/>
          </a:xfrm>
        </p:grpSpPr>
        <p:sp>
          <p:nvSpPr>
            <p:cNvPr id="67" name="等腰三角形 66"/>
            <p:cNvSpPr/>
            <p:nvPr/>
          </p:nvSpPr>
          <p:spPr>
            <a:xfrm rot="5400000">
              <a:off x="3505299" y="2456602"/>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8" name="TextBox 7"/>
            <p:cNvSpPr>
              <a:spLocks noChangeArrowheads="1"/>
            </p:cNvSpPr>
            <p:nvPr/>
          </p:nvSpPr>
          <p:spPr bwMode="auto">
            <a:xfrm>
              <a:off x="3748216" y="2420888"/>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明年计划思路</a:t>
              </a:r>
            </a:p>
          </p:txBody>
        </p:sp>
      </p:grpSp>
      <p:grpSp>
        <p:nvGrpSpPr>
          <p:cNvPr id="69" name="组合 68"/>
          <p:cNvGrpSpPr/>
          <p:nvPr/>
        </p:nvGrpSpPr>
        <p:grpSpPr>
          <a:xfrm>
            <a:off x="5017467" y="2420888"/>
            <a:ext cx="1386661" cy="215444"/>
            <a:chOff x="5017467" y="2420888"/>
            <a:chExt cx="1386661" cy="215444"/>
          </a:xfrm>
        </p:grpSpPr>
        <p:sp>
          <p:nvSpPr>
            <p:cNvPr id="70" name="等腰三角形 69"/>
            <p:cNvSpPr/>
            <p:nvPr/>
          </p:nvSpPr>
          <p:spPr>
            <a:xfrm rot="5400000">
              <a:off x="5017467" y="2456602"/>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71" name="TextBox 7"/>
            <p:cNvSpPr>
              <a:spLocks noChangeArrowheads="1"/>
            </p:cNvSpPr>
            <p:nvPr/>
          </p:nvSpPr>
          <p:spPr bwMode="auto">
            <a:xfrm>
              <a:off x="5260384" y="2420888"/>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五年工作计划</a:t>
              </a:r>
            </a:p>
          </p:txBody>
        </p:sp>
      </p:grpSp>
      <p:grpSp>
        <p:nvGrpSpPr>
          <p:cNvPr id="72" name="组合 71"/>
          <p:cNvGrpSpPr/>
          <p:nvPr/>
        </p:nvGrpSpPr>
        <p:grpSpPr>
          <a:xfrm>
            <a:off x="3505299" y="2709500"/>
            <a:ext cx="1386661" cy="215444"/>
            <a:chOff x="3505299" y="2709500"/>
            <a:chExt cx="1386661" cy="215444"/>
          </a:xfrm>
        </p:grpSpPr>
        <p:sp>
          <p:nvSpPr>
            <p:cNvPr id="73" name="等腰三角形 72"/>
            <p:cNvSpPr/>
            <p:nvPr/>
          </p:nvSpPr>
          <p:spPr>
            <a:xfrm rot="5400000">
              <a:off x="3505299" y="2745214"/>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74" name="TextBox 7"/>
            <p:cNvSpPr>
              <a:spLocks noChangeArrowheads="1"/>
            </p:cNvSpPr>
            <p:nvPr/>
          </p:nvSpPr>
          <p:spPr bwMode="auto">
            <a:xfrm>
              <a:off x="3748216" y="2709500"/>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实施步骤概述</a:t>
              </a:r>
            </a:p>
          </p:txBody>
        </p:sp>
      </p:grpSp>
      <p:grpSp>
        <p:nvGrpSpPr>
          <p:cNvPr id="75" name="组合 74"/>
          <p:cNvGrpSpPr/>
          <p:nvPr/>
        </p:nvGrpSpPr>
        <p:grpSpPr>
          <a:xfrm>
            <a:off x="5017467" y="2709500"/>
            <a:ext cx="1386661" cy="215444"/>
            <a:chOff x="5017467" y="2709500"/>
            <a:chExt cx="1386661" cy="215444"/>
          </a:xfrm>
        </p:grpSpPr>
        <p:sp>
          <p:nvSpPr>
            <p:cNvPr id="76" name="等腰三角形 75"/>
            <p:cNvSpPr/>
            <p:nvPr/>
          </p:nvSpPr>
          <p:spPr>
            <a:xfrm rot="5400000">
              <a:off x="5017467" y="2745214"/>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77" name="TextBox 7"/>
            <p:cNvSpPr>
              <a:spLocks noChangeArrowheads="1"/>
            </p:cNvSpPr>
            <p:nvPr/>
          </p:nvSpPr>
          <p:spPr bwMode="auto">
            <a:xfrm>
              <a:off x="5260384" y="2709500"/>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未来工作展望</a:t>
              </a:r>
            </a:p>
          </p:txBody>
        </p:sp>
      </p:grpSp>
      <p:sp>
        <p:nvSpPr>
          <p:cNvPr id="78" name="TextBox 7"/>
          <p:cNvSpPr>
            <a:spLocks noChangeArrowheads="1"/>
          </p:cNvSpPr>
          <p:nvPr/>
        </p:nvSpPr>
        <p:spPr bwMode="auto">
          <a:xfrm>
            <a:off x="2281163" y="3261526"/>
            <a:ext cx="7710008"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b="1" dirty="0">
                <a:solidFill>
                  <a:srgbClr val="0070C0"/>
                </a:solidFill>
                <a:latin typeface="微软雅黑" pitchFamily="34" charset="-122"/>
                <a:ea typeface="微软雅黑" pitchFamily="34" charset="-122"/>
                <a:sym typeface="微软雅黑" pitchFamily="34" charset="-122"/>
              </a:rPr>
              <a:t>在此输入章节详细文字介绍，表达主题的含义合图表的意义，在此输入章节详细文字介绍，表达主题的含义合图表的意义。</a:t>
            </a:r>
            <a:endParaRPr lang="en-US" altLang="zh-CN" b="1"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endParaRPr lang="en-US" altLang="zh-CN" b="1"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r>
              <a:rPr lang="zh-CN" altLang="en-US" b="1" dirty="0">
                <a:solidFill>
                  <a:srgbClr val="0070C0"/>
                </a:solidFill>
                <a:latin typeface="微软雅黑" pitchFamily="34" charset="-122"/>
                <a:ea typeface="微软雅黑" pitchFamily="34" charset="-122"/>
                <a:sym typeface="微软雅黑" pitchFamily="34" charset="-122"/>
              </a:rPr>
              <a:t>在此输入章节详细文字介绍，表达主题的含义合图表的意义在此输入章节详细文字介绍，表达主题的含义合图表的意义在此输入章节详细文字介绍，表达主题的含义合图表的意义在此输入章节详细文字介绍，表达主题的含义合图表的意义。</a:t>
            </a:r>
          </a:p>
        </p:txBody>
      </p:sp>
      <p:sp>
        <p:nvSpPr>
          <p:cNvPr id="79" name="TextBox 78"/>
          <p:cNvSpPr txBox="1"/>
          <p:nvPr/>
        </p:nvSpPr>
        <p:spPr>
          <a:xfrm>
            <a:off x="13514411" y="7029400"/>
            <a:ext cx="877163" cy="369332"/>
          </a:xfrm>
          <a:prstGeom prst="rect">
            <a:avLst/>
          </a:prstGeom>
          <a:noFill/>
        </p:spPr>
        <p:txBody>
          <a:bodyPr wrap="none" rtlCol="0">
            <a:spAutoFit/>
          </a:bodyPr>
          <a:lstStyle/>
          <a:p>
            <a:r>
              <a:rPr lang="zh-CN" altLang="en-US" dirty="0"/>
              <a:t>延时符</a:t>
            </a:r>
          </a:p>
        </p:txBody>
      </p:sp>
      <p:grpSp>
        <p:nvGrpSpPr>
          <p:cNvPr id="47" name="组合 46"/>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8" name="椭圆 4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0" name="组合 49"/>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1" name="椭圆 50"/>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3" name="组合 52"/>
          <p:cNvGrpSpPr/>
          <p:nvPr/>
        </p:nvGrpSpPr>
        <p:grpSpPr>
          <a:xfrm>
            <a:off x="8779671" y="5243790"/>
            <a:ext cx="946294" cy="946294"/>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4" name="椭圆 53"/>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6" name="组合 55"/>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7" name="椭圆 56"/>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9" name="组合 58"/>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0" name="椭圆 59"/>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2" name="组合 61"/>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3" name="椭圆 6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extLst>
      <p:ext uri="{BB962C8B-B14F-4D97-AF65-F5344CB8AC3E}">
        <p14:creationId xmlns:p14="http://schemas.microsoft.com/office/powerpoint/2010/main" val="23651787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anim calcmode="lin" valueType="num">
                                      <p:cBhvr>
                                        <p:cTn id="12" dur="1000" fill="hold"/>
                                        <p:tgtEl>
                                          <p:spTgt spid="42"/>
                                        </p:tgtEl>
                                        <p:attrNameLst>
                                          <p:attrName>ppt_x</p:attrName>
                                        </p:attrNameLst>
                                      </p:cBhvr>
                                      <p:tavLst>
                                        <p:tav tm="0">
                                          <p:val>
                                            <p:strVal val="#ppt_x"/>
                                          </p:val>
                                        </p:tav>
                                        <p:tav tm="100000">
                                          <p:val>
                                            <p:strVal val="#ppt_x"/>
                                          </p:val>
                                        </p:tav>
                                      </p:tavLst>
                                    </p:anim>
                                    <p:anim calcmode="lin" valueType="num">
                                      <p:cBhvr>
                                        <p:cTn id="13" dur="1000" fill="hold"/>
                                        <p:tgtEl>
                                          <p:spTgt spid="42"/>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1000"/>
                                        <p:tgtEl>
                                          <p:spTgt spid="65"/>
                                        </p:tgtEl>
                                      </p:cBhvr>
                                    </p:animEffect>
                                    <p:anim calcmode="lin" valueType="num">
                                      <p:cBhvr>
                                        <p:cTn id="18" dur="1000" fill="hold"/>
                                        <p:tgtEl>
                                          <p:spTgt spid="65"/>
                                        </p:tgtEl>
                                        <p:attrNameLst>
                                          <p:attrName>ppt_x</p:attrName>
                                        </p:attrNameLst>
                                      </p:cBhvr>
                                      <p:tavLst>
                                        <p:tav tm="0">
                                          <p:val>
                                            <p:strVal val="#ppt_x"/>
                                          </p:val>
                                        </p:tav>
                                        <p:tav tm="100000">
                                          <p:val>
                                            <p:strVal val="#ppt_x"/>
                                          </p:val>
                                        </p:tav>
                                      </p:tavLst>
                                    </p:anim>
                                    <p:anim calcmode="lin" valueType="num">
                                      <p:cBhvr>
                                        <p:cTn id="19" dur="1000" fill="hold"/>
                                        <p:tgtEl>
                                          <p:spTgt spid="65"/>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 presetClass="entr" presetSubtype="8"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500" fill="hold"/>
                                        <p:tgtEl>
                                          <p:spTgt spid="66"/>
                                        </p:tgtEl>
                                        <p:attrNameLst>
                                          <p:attrName>ppt_x</p:attrName>
                                        </p:attrNameLst>
                                      </p:cBhvr>
                                      <p:tavLst>
                                        <p:tav tm="0">
                                          <p:val>
                                            <p:strVal val="0-#ppt_w/2"/>
                                          </p:val>
                                        </p:tav>
                                        <p:tav tm="100000">
                                          <p:val>
                                            <p:strVal val="#ppt_x"/>
                                          </p:val>
                                        </p:tav>
                                      </p:tavLst>
                                    </p:anim>
                                    <p:anim calcmode="lin" valueType="num">
                                      <p:cBhvr additive="base">
                                        <p:cTn id="24" dur="500" fill="hold"/>
                                        <p:tgtEl>
                                          <p:spTgt spid="66"/>
                                        </p:tgtEl>
                                        <p:attrNameLst>
                                          <p:attrName>ppt_y</p:attrName>
                                        </p:attrNameLst>
                                      </p:cBhvr>
                                      <p:tavLst>
                                        <p:tav tm="0">
                                          <p:val>
                                            <p:strVal val="#ppt_y"/>
                                          </p:val>
                                        </p:tav>
                                        <p:tav tm="100000">
                                          <p:val>
                                            <p:strVal val="#ppt_y"/>
                                          </p:val>
                                        </p:tav>
                                      </p:tavLst>
                                    </p:anim>
                                  </p:childTnLst>
                                </p:cTn>
                              </p:par>
                            </p:childTnLst>
                          </p:cTn>
                        </p:par>
                        <p:par>
                          <p:cTn id="25" fill="hold">
                            <p:stCondLst>
                              <p:cond delay="4500"/>
                            </p:stCondLst>
                            <p:childTnLst>
                              <p:par>
                                <p:cTn id="26" presetID="2" presetClass="entr" presetSubtype="8" fill="hold" nodeType="after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additive="base">
                                        <p:cTn id="28" dur="500" fill="hold"/>
                                        <p:tgtEl>
                                          <p:spTgt spid="69"/>
                                        </p:tgtEl>
                                        <p:attrNameLst>
                                          <p:attrName>ppt_x</p:attrName>
                                        </p:attrNameLst>
                                      </p:cBhvr>
                                      <p:tavLst>
                                        <p:tav tm="0">
                                          <p:val>
                                            <p:strVal val="0-#ppt_w/2"/>
                                          </p:val>
                                        </p:tav>
                                        <p:tav tm="100000">
                                          <p:val>
                                            <p:strVal val="#ppt_x"/>
                                          </p:val>
                                        </p:tav>
                                      </p:tavLst>
                                    </p:anim>
                                    <p:anim calcmode="lin" valueType="num">
                                      <p:cBhvr additive="base">
                                        <p:cTn id="29" dur="500" fill="hold"/>
                                        <p:tgtEl>
                                          <p:spTgt spid="69"/>
                                        </p:tgtEl>
                                        <p:attrNameLst>
                                          <p:attrName>ppt_y</p:attrName>
                                        </p:attrNameLst>
                                      </p:cBhvr>
                                      <p:tavLst>
                                        <p:tav tm="0">
                                          <p:val>
                                            <p:strVal val="#ppt_y"/>
                                          </p:val>
                                        </p:tav>
                                        <p:tav tm="100000">
                                          <p:val>
                                            <p:strVal val="#ppt_y"/>
                                          </p:val>
                                        </p:tav>
                                      </p:tavLst>
                                    </p:anim>
                                  </p:childTnLst>
                                </p:cTn>
                              </p:par>
                            </p:childTnLst>
                          </p:cTn>
                        </p:par>
                        <p:par>
                          <p:cTn id="30" fill="hold">
                            <p:stCondLst>
                              <p:cond delay="5000"/>
                            </p:stCondLst>
                            <p:childTnLst>
                              <p:par>
                                <p:cTn id="31" presetID="2" presetClass="entr" presetSubtype="8" fill="hold" nodeType="afterEffect">
                                  <p:stCondLst>
                                    <p:cond delay="0"/>
                                  </p:stCondLst>
                                  <p:childTnLst>
                                    <p:set>
                                      <p:cBhvr>
                                        <p:cTn id="32" dur="1" fill="hold">
                                          <p:stCondLst>
                                            <p:cond delay="0"/>
                                          </p:stCondLst>
                                        </p:cTn>
                                        <p:tgtEl>
                                          <p:spTgt spid="72"/>
                                        </p:tgtEl>
                                        <p:attrNameLst>
                                          <p:attrName>style.visibility</p:attrName>
                                        </p:attrNameLst>
                                      </p:cBhvr>
                                      <p:to>
                                        <p:strVal val="visible"/>
                                      </p:to>
                                    </p:set>
                                    <p:anim calcmode="lin" valueType="num">
                                      <p:cBhvr additive="base">
                                        <p:cTn id="33" dur="500" fill="hold"/>
                                        <p:tgtEl>
                                          <p:spTgt spid="72"/>
                                        </p:tgtEl>
                                        <p:attrNameLst>
                                          <p:attrName>ppt_x</p:attrName>
                                        </p:attrNameLst>
                                      </p:cBhvr>
                                      <p:tavLst>
                                        <p:tav tm="0">
                                          <p:val>
                                            <p:strVal val="0-#ppt_w/2"/>
                                          </p:val>
                                        </p:tav>
                                        <p:tav tm="100000">
                                          <p:val>
                                            <p:strVal val="#ppt_x"/>
                                          </p:val>
                                        </p:tav>
                                      </p:tavLst>
                                    </p:anim>
                                    <p:anim calcmode="lin" valueType="num">
                                      <p:cBhvr additive="base">
                                        <p:cTn id="34" dur="500" fill="hold"/>
                                        <p:tgtEl>
                                          <p:spTgt spid="72"/>
                                        </p:tgtEl>
                                        <p:attrNameLst>
                                          <p:attrName>ppt_y</p:attrName>
                                        </p:attrNameLst>
                                      </p:cBhvr>
                                      <p:tavLst>
                                        <p:tav tm="0">
                                          <p:val>
                                            <p:strVal val="#ppt_y"/>
                                          </p:val>
                                        </p:tav>
                                        <p:tav tm="100000">
                                          <p:val>
                                            <p:strVal val="#ppt_y"/>
                                          </p:val>
                                        </p:tav>
                                      </p:tavLst>
                                    </p:anim>
                                  </p:childTnLst>
                                </p:cTn>
                              </p:par>
                            </p:childTnLst>
                          </p:cTn>
                        </p:par>
                        <p:par>
                          <p:cTn id="35" fill="hold">
                            <p:stCondLst>
                              <p:cond delay="5500"/>
                            </p:stCondLst>
                            <p:childTnLst>
                              <p:par>
                                <p:cTn id="36" presetID="2" presetClass="entr" presetSubtype="8" fill="hold" nodeType="afterEffect">
                                  <p:stCondLst>
                                    <p:cond delay="0"/>
                                  </p:stCondLst>
                                  <p:childTnLst>
                                    <p:set>
                                      <p:cBhvr>
                                        <p:cTn id="37" dur="1" fill="hold">
                                          <p:stCondLst>
                                            <p:cond delay="0"/>
                                          </p:stCondLst>
                                        </p:cTn>
                                        <p:tgtEl>
                                          <p:spTgt spid="75"/>
                                        </p:tgtEl>
                                        <p:attrNameLst>
                                          <p:attrName>style.visibility</p:attrName>
                                        </p:attrNameLst>
                                      </p:cBhvr>
                                      <p:to>
                                        <p:strVal val="visible"/>
                                      </p:to>
                                    </p:set>
                                    <p:anim calcmode="lin" valueType="num">
                                      <p:cBhvr additive="base">
                                        <p:cTn id="38" dur="500" fill="hold"/>
                                        <p:tgtEl>
                                          <p:spTgt spid="75"/>
                                        </p:tgtEl>
                                        <p:attrNameLst>
                                          <p:attrName>ppt_x</p:attrName>
                                        </p:attrNameLst>
                                      </p:cBhvr>
                                      <p:tavLst>
                                        <p:tav tm="0">
                                          <p:val>
                                            <p:strVal val="0-#ppt_w/2"/>
                                          </p:val>
                                        </p:tav>
                                        <p:tav tm="100000">
                                          <p:val>
                                            <p:strVal val="#ppt_x"/>
                                          </p:val>
                                        </p:tav>
                                      </p:tavLst>
                                    </p:anim>
                                    <p:anim calcmode="lin" valueType="num">
                                      <p:cBhvr additive="base">
                                        <p:cTn id="39" dur="500" fill="hold"/>
                                        <p:tgtEl>
                                          <p:spTgt spid="75"/>
                                        </p:tgtEl>
                                        <p:attrNameLst>
                                          <p:attrName>ppt_y</p:attrName>
                                        </p:attrNameLst>
                                      </p:cBhvr>
                                      <p:tavLst>
                                        <p:tav tm="0">
                                          <p:val>
                                            <p:strVal val="#ppt_y"/>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1000"/>
                                        <p:tgtEl>
                                          <p:spTgt spid="78"/>
                                        </p:tgtEl>
                                      </p:cBhvr>
                                    </p:animEffect>
                                    <p:anim calcmode="lin" valueType="num">
                                      <p:cBhvr>
                                        <p:cTn id="44" dur="1000" fill="hold"/>
                                        <p:tgtEl>
                                          <p:spTgt spid="78"/>
                                        </p:tgtEl>
                                        <p:attrNameLst>
                                          <p:attrName>ppt_x</p:attrName>
                                        </p:attrNameLst>
                                      </p:cBhvr>
                                      <p:tavLst>
                                        <p:tav tm="0">
                                          <p:val>
                                            <p:strVal val="#ppt_x"/>
                                          </p:val>
                                        </p:tav>
                                        <p:tav tm="100000">
                                          <p:val>
                                            <p:strVal val="#ppt_x"/>
                                          </p:val>
                                        </p:tav>
                                      </p:tavLst>
                                    </p:anim>
                                    <p:anim calcmode="lin" valueType="num">
                                      <p:cBhvr>
                                        <p:cTn id="45" dur="1000" fill="hold"/>
                                        <p:tgtEl>
                                          <p:spTgt spid="78"/>
                                        </p:tgtEl>
                                        <p:attrNameLst>
                                          <p:attrName>ppt_y</p:attrName>
                                        </p:attrNameLst>
                                      </p:cBhvr>
                                      <p:tavLst>
                                        <p:tav tm="0">
                                          <p:val>
                                            <p:strVal val="#ppt_y+.1"/>
                                          </p:val>
                                        </p:tav>
                                        <p:tav tm="100000">
                                          <p:val>
                                            <p:strVal val="#ppt_y"/>
                                          </p:val>
                                        </p:tav>
                                      </p:tavLst>
                                    </p:anim>
                                  </p:childTnLst>
                                </p:cTn>
                              </p:par>
                              <p:par>
                                <p:cTn id="46" presetID="2" presetClass="entr" presetSubtype="6" fill="hold" nodeType="withEffect">
                                  <p:stCondLst>
                                    <p:cond delay="75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500" fill="hold"/>
                                        <p:tgtEl>
                                          <p:spTgt spid="47"/>
                                        </p:tgtEl>
                                        <p:attrNameLst>
                                          <p:attrName>ppt_x</p:attrName>
                                        </p:attrNameLst>
                                      </p:cBhvr>
                                      <p:tavLst>
                                        <p:tav tm="0">
                                          <p:val>
                                            <p:strVal val="1+#ppt_w/2"/>
                                          </p:val>
                                        </p:tav>
                                        <p:tav tm="100000">
                                          <p:val>
                                            <p:strVal val="#ppt_x"/>
                                          </p:val>
                                        </p:tav>
                                      </p:tavLst>
                                    </p:anim>
                                    <p:anim calcmode="lin" valueType="num">
                                      <p:cBhvr additive="base">
                                        <p:cTn id="49" dur="500" fill="hold"/>
                                        <p:tgtEl>
                                          <p:spTgt spid="47"/>
                                        </p:tgtEl>
                                        <p:attrNameLst>
                                          <p:attrName>ppt_y</p:attrName>
                                        </p:attrNameLst>
                                      </p:cBhvr>
                                      <p:tavLst>
                                        <p:tav tm="0">
                                          <p:val>
                                            <p:strVal val="1+#ppt_h/2"/>
                                          </p:val>
                                        </p:tav>
                                        <p:tav tm="100000">
                                          <p:val>
                                            <p:strVal val="#ppt_y"/>
                                          </p:val>
                                        </p:tav>
                                      </p:tavLst>
                                    </p:anim>
                                  </p:childTnLst>
                                </p:cTn>
                              </p:par>
                              <p:par>
                                <p:cTn id="50" presetID="2" presetClass="entr" presetSubtype="6" fill="hold" nodeType="withEffect">
                                  <p:stCondLst>
                                    <p:cond delay="75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fill="hold"/>
                                        <p:tgtEl>
                                          <p:spTgt spid="50"/>
                                        </p:tgtEl>
                                        <p:attrNameLst>
                                          <p:attrName>ppt_x</p:attrName>
                                        </p:attrNameLst>
                                      </p:cBhvr>
                                      <p:tavLst>
                                        <p:tav tm="0">
                                          <p:val>
                                            <p:strVal val="1+#ppt_w/2"/>
                                          </p:val>
                                        </p:tav>
                                        <p:tav tm="100000">
                                          <p:val>
                                            <p:strVal val="#ppt_x"/>
                                          </p:val>
                                        </p:tav>
                                      </p:tavLst>
                                    </p:anim>
                                    <p:anim calcmode="lin" valueType="num">
                                      <p:cBhvr additive="base">
                                        <p:cTn id="53" dur="500" fill="hold"/>
                                        <p:tgtEl>
                                          <p:spTgt spid="50"/>
                                        </p:tgtEl>
                                        <p:attrNameLst>
                                          <p:attrName>ppt_y</p:attrName>
                                        </p:attrNameLst>
                                      </p:cBhvr>
                                      <p:tavLst>
                                        <p:tav tm="0">
                                          <p:val>
                                            <p:strVal val="1+#ppt_h/2"/>
                                          </p:val>
                                        </p:tav>
                                        <p:tav tm="100000">
                                          <p:val>
                                            <p:strVal val="#ppt_y"/>
                                          </p:val>
                                        </p:tav>
                                      </p:tavLst>
                                    </p:anim>
                                  </p:childTnLst>
                                </p:cTn>
                              </p:par>
                              <p:par>
                                <p:cTn id="54" presetID="2" presetClass="entr" presetSubtype="6" fill="hold" nodeType="withEffect">
                                  <p:stCondLst>
                                    <p:cond delay="75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1+#ppt_w/2"/>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par>
                                <p:cTn id="58" presetID="2" presetClass="entr" presetSubtype="6" fill="hold" nodeType="withEffect">
                                  <p:stCondLst>
                                    <p:cond delay="750"/>
                                  </p:stCondLst>
                                  <p:childTnLst>
                                    <p:set>
                                      <p:cBhvr>
                                        <p:cTn id="59" dur="1" fill="hold">
                                          <p:stCondLst>
                                            <p:cond delay="0"/>
                                          </p:stCondLst>
                                        </p:cTn>
                                        <p:tgtEl>
                                          <p:spTgt spid="56"/>
                                        </p:tgtEl>
                                        <p:attrNameLst>
                                          <p:attrName>style.visibility</p:attrName>
                                        </p:attrNameLst>
                                      </p:cBhvr>
                                      <p:to>
                                        <p:strVal val="visible"/>
                                      </p:to>
                                    </p:set>
                                    <p:anim calcmode="lin" valueType="num">
                                      <p:cBhvr additive="base">
                                        <p:cTn id="60" dur="500" fill="hold"/>
                                        <p:tgtEl>
                                          <p:spTgt spid="56"/>
                                        </p:tgtEl>
                                        <p:attrNameLst>
                                          <p:attrName>ppt_x</p:attrName>
                                        </p:attrNameLst>
                                      </p:cBhvr>
                                      <p:tavLst>
                                        <p:tav tm="0">
                                          <p:val>
                                            <p:strVal val="1+#ppt_w/2"/>
                                          </p:val>
                                        </p:tav>
                                        <p:tav tm="100000">
                                          <p:val>
                                            <p:strVal val="#ppt_x"/>
                                          </p:val>
                                        </p:tav>
                                      </p:tavLst>
                                    </p:anim>
                                    <p:anim calcmode="lin" valueType="num">
                                      <p:cBhvr additive="base">
                                        <p:cTn id="61" dur="500" fill="hold"/>
                                        <p:tgtEl>
                                          <p:spTgt spid="56"/>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750"/>
                                  </p:stCondLst>
                                  <p:childTnLst>
                                    <p:set>
                                      <p:cBhvr>
                                        <p:cTn id="63" dur="1" fill="hold">
                                          <p:stCondLst>
                                            <p:cond delay="0"/>
                                          </p:stCondLst>
                                        </p:cTn>
                                        <p:tgtEl>
                                          <p:spTgt spid="59"/>
                                        </p:tgtEl>
                                        <p:attrNameLst>
                                          <p:attrName>style.visibility</p:attrName>
                                        </p:attrNameLst>
                                      </p:cBhvr>
                                      <p:to>
                                        <p:strVal val="visible"/>
                                      </p:to>
                                    </p:set>
                                    <p:anim calcmode="lin" valueType="num">
                                      <p:cBhvr additive="base">
                                        <p:cTn id="64" dur="500" fill="hold"/>
                                        <p:tgtEl>
                                          <p:spTgt spid="59"/>
                                        </p:tgtEl>
                                        <p:attrNameLst>
                                          <p:attrName>ppt_x</p:attrName>
                                        </p:attrNameLst>
                                      </p:cBhvr>
                                      <p:tavLst>
                                        <p:tav tm="0">
                                          <p:val>
                                            <p:strVal val="1+#ppt_w/2"/>
                                          </p:val>
                                        </p:tav>
                                        <p:tav tm="100000">
                                          <p:val>
                                            <p:strVal val="#ppt_x"/>
                                          </p:val>
                                        </p:tav>
                                      </p:tavLst>
                                    </p:anim>
                                    <p:anim calcmode="lin" valueType="num">
                                      <p:cBhvr additive="base">
                                        <p:cTn id="65" dur="500" fill="hold"/>
                                        <p:tgtEl>
                                          <p:spTgt spid="59"/>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750"/>
                                  </p:stCondLst>
                                  <p:childTnLst>
                                    <p:set>
                                      <p:cBhvr>
                                        <p:cTn id="67" dur="1" fill="hold">
                                          <p:stCondLst>
                                            <p:cond delay="0"/>
                                          </p:stCondLst>
                                        </p:cTn>
                                        <p:tgtEl>
                                          <p:spTgt spid="62"/>
                                        </p:tgtEl>
                                        <p:attrNameLst>
                                          <p:attrName>style.visibility</p:attrName>
                                        </p:attrNameLst>
                                      </p:cBhvr>
                                      <p:to>
                                        <p:strVal val="visible"/>
                                      </p:to>
                                    </p:set>
                                    <p:anim calcmode="lin" valueType="num">
                                      <p:cBhvr additive="base">
                                        <p:cTn id="68" dur="500" fill="hold"/>
                                        <p:tgtEl>
                                          <p:spTgt spid="62"/>
                                        </p:tgtEl>
                                        <p:attrNameLst>
                                          <p:attrName>ppt_x</p:attrName>
                                        </p:attrNameLst>
                                      </p:cBhvr>
                                      <p:tavLst>
                                        <p:tav tm="0">
                                          <p:val>
                                            <p:strVal val="1+#ppt_w/2"/>
                                          </p:val>
                                        </p:tav>
                                        <p:tav tm="100000">
                                          <p:val>
                                            <p:strVal val="#ppt_x"/>
                                          </p:val>
                                        </p:tav>
                                      </p:tavLst>
                                    </p:anim>
                                    <p:anim calcmode="lin" valueType="num">
                                      <p:cBhvr additive="base">
                                        <p:cTn id="69" dur="500" fill="hold"/>
                                        <p:tgtEl>
                                          <p:spTgt spid="62"/>
                                        </p:tgtEl>
                                        <p:attrNameLst>
                                          <p:attrName>ppt_y</p:attrName>
                                        </p:attrNameLst>
                                      </p:cBhvr>
                                      <p:tavLst>
                                        <p:tav tm="0">
                                          <p:val>
                                            <p:strVal val="1+#ppt_h/2"/>
                                          </p:val>
                                        </p:tav>
                                        <p:tav tm="100000">
                                          <p:val>
                                            <p:strVal val="#ppt_y"/>
                                          </p:val>
                                        </p:tav>
                                      </p:tavLst>
                                    </p:anim>
                                  </p:childTnLst>
                                </p:cTn>
                              </p:par>
                            </p:childTnLst>
                          </p:cTn>
                        </p:par>
                        <p:par>
                          <p:cTn id="70" fill="hold">
                            <p:stCondLst>
                              <p:cond delay="7250"/>
                            </p:stCondLst>
                            <p:childTnLst>
                              <p:par>
                                <p:cTn id="71" presetID="10" presetClass="entr" presetSubtype="0" fill="hold" grpId="0" nodeType="after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fade">
                                      <p:cBhvr>
                                        <p:cTn id="73" dur="125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5" grpId="0"/>
      <p:bldP spid="78" grpId="0"/>
      <p:bldP spid="7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p:nvPr/>
        </p:nvSpPr>
        <p:spPr>
          <a:xfrm>
            <a:off x="1448401" y="3227773"/>
            <a:ext cx="9276372" cy="207406"/>
          </a:xfrm>
          <a:custGeom>
            <a:avLst/>
            <a:gdLst/>
            <a:ahLst/>
            <a:cxnLst/>
            <a:rect l="l" t="t" r="r" b="b"/>
            <a:pathLst>
              <a:path w="144016" h="869444">
                <a:moveTo>
                  <a:pt x="0" y="0"/>
                </a:moveTo>
                <a:lnTo>
                  <a:pt x="144016" y="0"/>
                </a:lnTo>
                <a:lnTo>
                  <a:pt x="144016" y="869444"/>
                </a:lnTo>
                <a:lnTo>
                  <a:pt x="0" y="869444"/>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latin typeface="+mj-ea"/>
              <a:ea typeface="+mj-ea"/>
            </a:endParaRPr>
          </a:p>
        </p:txBody>
      </p:sp>
      <p:grpSp>
        <p:nvGrpSpPr>
          <p:cNvPr id="3" name="组合 2"/>
          <p:cNvGrpSpPr/>
          <p:nvPr/>
        </p:nvGrpSpPr>
        <p:grpSpPr>
          <a:xfrm>
            <a:off x="1461340" y="1215861"/>
            <a:ext cx="4325009" cy="1444786"/>
            <a:chOff x="549712" y="914400"/>
            <a:chExt cx="3888432" cy="1298476"/>
          </a:xfrm>
        </p:grpSpPr>
        <p:sp>
          <p:nvSpPr>
            <p:cNvPr id="4" name="圆角矩形 3"/>
            <p:cNvSpPr/>
            <p:nvPr/>
          </p:nvSpPr>
          <p:spPr>
            <a:xfrm>
              <a:off x="549712" y="914400"/>
              <a:ext cx="3888432" cy="1298476"/>
            </a:xfrm>
            <a:prstGeom prst="roundRect">
              <a:avLst>
                <a:gd name="adj" fmla="val 8330"/>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cxnSp>
          <p:nvCxnSpPr>
            <p:cNvPr id="5" name="直接连接符 4"/>
            <p:cNvCxnSpPr/>
            <p:nvPr/>
          </p:nvCxnSpPr>
          <p:spPr>
            <a:xfrm>
              <a:off x="1727684" y="1087388"/>
              <a:ext cx="0" cy="95250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6" name="Rectangle 13" descr="FD1DDF730CE4456e89755B07FE1653D0# #Rectangle 13"/>
            <p:cNvSpPr>
              <a:spLocks noChangeArrowheads="1"/>
            </p:cNvSpPr>
            <p:nvPr/>
          </p:nvSpPr>
          <p:spPr bwMode="auto">
            <a:xfrm>
              <a:off x="1876107" y="1157527"/>
              <a:ext cx="1460088" cy="34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900" dirty="0">
                  <a:latin typeface="+mj-ea"/>
                  <a:ea typeface="+mj-ea"/>
                </a:rPr>
                <a:t>添加标题</a:t>
              </a:r>
              <a:endParaRPr lang="en-US" altLang="zh-CN" sz="1900" dirty="0">
                <a:latin typeface="+mj-ea"/>
                <a:ea typeface="+mj-ea"/>
              </a:endParaRPr>
            </a:p>
          </p:txBody>
        </p:sp>
        <p:sp>
          <p:nvSpPr>
            <p:cNvPr id="7" name="Rectangle 13" descr="FD1DDF730CE4456e89755B07FE1653D0# #Rectangle 13"/>
            <p:cNvSpPr>
              <a:spLocks noChangeArrowheads="1"/>
            </p:cNvSpPr>
            <p:nvPr/>
          </p:nvSpPr>
          <p:spPr bwMode="auto">
            <a:xfrm>
              <a:off x="1876105" y="1425239"/>
              <a:ext cx="2391677" cy="58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latin typeface="+mj-ea"/>
                  <a:ea typeface="+mj-ea"/>
                </a:rPr>
                <a:t>此处添加计划扼要说明，添加简短说明文字。此处添加明年计划的扼要说明，添加简短说明文字。</a:t>
              </a:r>
              <a:endParaRPr lang="en-US" altLang="zh-CN" sz="1200" dirty="0">
                <a:latin typeface="+mj-ea"/>
                <a:ea typeface="+mj-ea"/>
              </a:endParaRPr>
            </a:p>
          </p:txBody>
        </p:sp>
        <p:sp>
          <p:nvSpPr>
            <p:cNvPr id="8" name="椭圆 7"/>
            <p:cNvSpPr/>
            <p:nvPr/>
          </p:nvSpPr>
          <p:spPr>
            <a:xfrm>
              <a:off x="683568" y="1128228"/>
              <a:ext cx="870820" cy="8708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9" name="Freeform 24"/>
            <p:cNvSpPr>
              <a:spLocks noEditPoints="1"/>
            </p:cNvSpPr>
            <p:nvPr/>
          </p:nvSpPr>
          <p:spPr bwMode="auto">
            <a:xfrm flipH="1">
              <a:off x="908390" y="1296472"/>
              <a:ext cx="489792" cy="521632"/>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chemeClr val="bg1"/>
            </a:solidFill>
            <a:ln w="9525">
              <a:noFill/>
              <a:round/>
              <a:headEnd/>
              <a:tailEnd/>
            </a:ln>
            <a:effectLst/>
          </p:spPr>
          <p:txBody>
            <a:bodyPr vert="horz" wrap="square" lIns="121892" tIns="60946" rIns="121892" bIns="60946" numCol="1" anchor="t" anchorCtr="0" compatLnSpc="1">
              <a:prstTxWarp prst="textNoShape">
                <a:avLst/>
              </a:prstTxWarp>
            </a:bodyPr>
            <a:lstStyle/>
            <a:p>
              <a:endParaRPr lang="zh-CN" altLang="en-US" sz="3199">
                <a:latin typeface="+mj-ea"/>
                <a:ea typeface="+mj-ea"/>
              </a:endParaRPr>
            </a:p>
          </p:txBody>
        </p:sp>
      </p:grpSp>
      <p:grpSp>
        <p:nvGrpSpPr>
          <p:cNvPr id="10" name="组合 9"/>
          <p:cNvGrpSpPr/>
          <p:nvPr/>
        </p:nvGrpSpPr>
        <p:grpSpPr>
          <a:xfrm>
            <a:off x="6399764" y="1215861"/>
            <a:ext cx="4325009" cy="1444786"/>
            <a:chOff x="4651504" y="914400"/>
            <a:chExt cx="3888432" cy="1298476"/>
          </a:xfrm>
        </p:grpSpPr>
        <p:sp>
          <p:nvSpPr>
            <p:cNvPr id="11" name="圆角矩形 10"/>
            <p:cNvSpPr/>
            <p:nvPr/>
          </p:nvSpPr>
          <p:spPr>
            <a:xfrm>
              <a:off x="4651504" y="914400"/>
              <a:ext cx="3888432" cy="1298476"/>
            </a:xfrm>
            <a:prstGeom prst="roundRect">
              <a:avLst>
                <a:gd name="adj" fmla="val 8330"/>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cxnSp>
          <p:nvCxnSpPr>
            <p:cNvPr id="12" name="直接连接符 11"/>
            <p:cNvCxnSpPr/>
            <p:nvPr/>
          </p:nvCxnSpPr>
          <p:spPr>
            <a:xfrm>
              <a:off x="5829476" y="1087388"/>
              <a:ext cx="0" cy="95250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3" descr="FD1DDF730CE4456e89755B07FE1653D0# #Rectangle 13"/>
            <p:cNvSpPr>
              <a:spLocks noChangeArrowheads="1"/>
            </p:cNvSpPr>
            <p:nvPr/>
          </p:nvSpPr>
          <p:spPr bwMode="auto">
            <a:xfrm>
              <a:off x="5977899" y="1157527"/>
              <a:ext cx="1460088" cy="34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900" dirty="0">
                  <a:latin typeface="+mj-ea"/>
                  <a:ea typeface="+mj-ea"/>
                </a:rPr>
                <a:t>添加标题</a:t>
              </a:r>
              <a:endParaRPr lang="en-US" altLang="zh-CN" sz="1900" dirty="0">
                <a:latin typeface="+mj-ea"/>
                <a:ea typeface="+mj-ea"/>
              </a:endParaRPr>
            </a:p>
          </p:txBody>
        </p:sp>
        <p:sp>
          <p:nvSpPr>
            <p:cNvPr id="14" name="Rectangle 13" descr="FD1DDF730CE4456e89755B07FE1653D0# #Rectangle 13"/>
            <p:cNvSpPr>
              <a:spLocks noChangeArrowheads="1"/>
            </p:cNvSpPr>
            <p:nvPr/>
          </p:nvSpPr>
          <p:spPr bwMode="auto">
            <a:xfrm>
              <a:off x="5977897" y="1425239"/>
              <a:ext cx="2391677" cy="58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latin typeface="+mj-ea"/>
                  <a:ea typeface="+mj-ea"/>
                </a:rPr>
                <a:t>此处添加计划扼要说明，添加简短说明文字。此处添加明年计划的扼要说明，添加简短说明文字。</a:t>
              </a:r>
              <a:endParaRPr lang="en-US" altLang="zh-CN" sz="1200" dirty="0">
                <a:latin typeface="+mj-ea"/>
                <a:ea typeface="+mj-ea"/>
              </a:endParaRPr>
            </a:p>
          </p:txBody>
        </p:sp>
        <p:sp>
          <p:nvSpPr>
            <p:cNvPr id="15" name="椭圆 14"/>
            <p:cNvSpPr/>
            <p:nvPr/>
          </p:nvSpPr>
          <p:spPr>
            <a:xfrm>
              <a:off x="4785360" y="1128228"/>
              <a:ext cx="870820" cy="8708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6" name="Freeform 25"/>
            <p:cNvSpPr>
              <a:spLocks noEditPoints="1"/>
            </p:cNvSpPr>
            <p:nvPr/>
          </p:nvSpPr>
          <p:spPr bwMode="auto">
            <a:xfrm flipH="1">
              <a:off x="4961760" y="1319214"/>
              <a:ext cx="518020" cy="488850"/>
            </a:xfrm>
            <a:custGeom>
              <a:avLst/>
              <a:gdLst>
                <a:gd name="T0" fmla="*/ 90 w 376"/>
                <a:gd name="T1" fmla="*/ 52 h 355"/>
                <a:gd name="T2" fmla="*/ 37 w 376"/>
                <a:gd name="T3" fmla="*/ 264 h 355"/>
                <a:gd name="T4" fmla="*/ 118 w 376"/>
                <a:gd name="T5" fmla="*/ 310 h 355"/>
                <a:gd name="T6" fmla="*/ 134 w 376"/>
                <a:gd name="T7" fmla="*/ 310 h 355"/>
                <a:gd name="T8" fmla="*/ 215 w 376"/>
                <a:gd name="T9" fmla="*/ 264 h 355"/>
                <a:gd name="T10" fmla="*/ 241 w 376"/>
                <a:gd name="T11" fmla="*/ 310 h 355"/>
                <a:gd name="T12" fmla="*/ 255 w 376"/>
                <a:gd name="T13" fmla="*/ 287 h 355"/>
                <a:gd name="T14" fmla="*/ 358 w 376"/>
                <a:gd name="T15" fmla="*/ 287 h 355"/>
                <a:gd name="T16" fmla="*/ 371 w 376"/>
                <a:gd name="T17" fmla="*/ 310 h 355"/>
                <a:gd name="T18" fmla="*/ 371 w 376"/>
                <a:gd name="T19" fmla="*/ 323 h 355"/>
                <a:gd name="T20" fmla="*/ 358 w 376"/>
                <a:gd name="T21" fmla="*/ 355 h 355"/>
                <a:gd name="T22" fmla="*/ 250 w 376"/>
                <a:gd name="T23" fmla="*/ 323 h 355"/>
                <a:gd name="T24" fmla="*/ 237 w 376"/>
                <a:gd name="T25" fmla="*/ 355 h 355"/>
                <a:gd name="T26" fmla="*/ 131 w 376"/>
                <a:gd name="T27" fmla="*/ 323 h 355"/>
                <a:gd name="T28" fmla="*/ 118 w 376"/>
                <a:gd name="T29" fmla="*/ 355 h 355"/>
                <a:gd name="T30" fmla="*/ 0 w 376"/>
                <a:gd name="T31" fmla="*/ 323 h 355"/>
                <a:gd name="T32" fmla="*/ 14 w 376"/>
                <a:gd name="T33" fmla="*/ 287 h 355"/>
                <a:gd name="T34" fmla="*/ 336 w 376"/>
                <a:gd name="T35" fmla="*/ 248 h 355"/>
                <a:gd name="T36" fmla="*/ 279 w 376"/>
                <a:gd name="T37" fmla="*/ 248 h 355"/>
                <a:gd name="T38" fmla="*/ 215 w 376"/>
                <a:gd name="T39" fmla="*/ 248 h 355"/>
                <a:gd name="T40" fmla="*/ 158 w 376"/>
                <a:gd name="T41" fmla="*/ 248 h 355"/>
                <a:gd name="T42" fmla="*/ 95 w 376"/>
                <a:gd name="T43" fmla="*/ 248 h 355"/>
                <a:gd name="T44" fmla="*/ 38 w 376"/>
                <a:gd name="T45" fmla="*/ 248 h 355"/>
                <a:gd name="T46" fmla="*/ 307 w 376"/>
                <a:gd name="T47" fmla="*/ 147 h 355"/>
                <a:gd name="T48" fmla="*/ 289 w 376"/>
                <a:gd name="T49" fmla="*/ 201 h 355"/>
                <a:gd name="T50" fmla="*/ 201 w 376"/>
                <a:gd name="T51" fmla="*/ 201 h 355"/>
                <a:gd name="T52" fmla="*/ 181 w 376"/>
                <a:gd name="T53" fmla="*/ 147 h 355"/>
                <a:gd name="T54" fmla="*/ 180 w 376"/>
                <a:gd name="T55" fmla="*/ 16 h 355"/>
                <a:gd name="T56" fmla="*/ 161 w 376"/>
                <a:gd name="T57" fmla="*/ 35 h 355"/>
                <a:gd name="T58" fmla="*/ 155 w 376"/>
                <a:gd name="T59" fmla="*/ 67 h 355"/>
                <a:gd name="T60" fmla="*/ 66 w 376"/>
                <a:gd name="T61" fmla="*/ 55 h 355"/>
                <a:gd name="T62" fmla="*/ 66 w 376"/>
                <a:gd name="T63" fmla="*/ 122 h 355"/>
                <a:gd name="T64" fmla="*/ 69 w 376"/>
                <a:gd name="T65" fmla="*/ 122 h 355"/>
                <a:gd name="T66" fmla="*/ 87 w 376"/>
                <a:gd name="T67" fmla="*/ 199 h 355"/>
                <a:gd name="T68" fmla="*/ 91 w 376"/>
                <a:gd name="T69" fmla="*/ 199 h 355"/>
                <a:gd name="T70" fmla="*/ 109 w 376"/>
                <a:gd name="T71" fmla="*/ 132 h 355"/>
                <a:gd name="T72" fmla="*/ 109 w 376"/>
                <a:gd name="T73" fmla="*/ 75 h 355"/>
                <a:gd name="T74" fmla="*/ 155 w 376"/>
                <a:gd name="T75" fmla="*/ 80 h 355"/>
                <a:gd name="T76" fmla="*/ 166 w 376"/>
                <a:gd name="T77" fmla="*/ 120 h 355"/>
                <a:gd name="T78" fmla="*/ 180 w 376"/>
                <a:gd name="T79" fmla="*/ 126 h 355"/>
                <a:gd name="T80" fmla="*/ 317 w 376"/>
                <a:gd name="T81" fmla="*/ 120 h 355"/>
                <a:gd name="T82" fmla="*/ 317 w 376"/>
                <a:gd name="T83" fmla="*/ 21 h 355"/>
                <a:gd name="T84" fmla="*/ 304 w 376"/>
                <a:gd name="T85" fmla="*/ 31 h 355"/>
                <a:gd name="T86" fmla="*/ 308 w 376"/>
                <a:gd name="T87" fmla="*/ 107 h 355"/>
                <a:gd name="T88" fmla="*/ 304 w 376"/>
                <a:gd name="T89" fmla="*/ 111 h 355"/>
                <a:gd name="T90" fmla="*/ 177 w 376"/>
                <a:gd name="T91" fmla="*/ 109 h 355"/>
                <a:gd name="T92" fmla="*/ 238 w 376"/>
                <a:gd name="T93" fmla="*/ 63 h 355"/>
                <a:gd name="T94" fmla="*/ 176 w 376"/>
                <a:gd name="T95" fmla="*/ 35 h 355"/>
                <a:gd name="T96" fmla="*/ 180 w 376"/>
                <a:gd name="T97" fmla="*/ 3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6" h="355">
                  <a:moveTo>
                    <a:pt x="90" y="0"/>
                  </a:moveTo>
                  <a:cubicBezTo>
                    <a:pt x="104" y="0"/>
                    <a:pt x="115" y="12"/>
                    <a:pt x="115" y="26"/>
                  </a:cubicBezTo>
                  <a:cubicBezTo>
                    <a:pt x="115" y="40"/>
                    <a:pt x="104" y="52"/>
                    <a:pt x="90" y="52"/>
                  </a:cubicBezTo>
                  <a:cubicBezTo>
                    <a:pt x="75" y="52"/>
                    <a:pt x="64" y="40"/>
                    <a:pt x="64" y="26"/>
                  </a:cubicBezTo>
                  <a:cubicBezTo>
                    <a:pt x="64" y="12"/>
                    <a:pt x="75" y="0"/>
                    <a:pt x="90" y="0"/>
                  </a:cubicBezTo>
                  <a:close/>
                  <a:moveTo>
                    <a:pt x="37" y="264"/>
                  </a:moveTo>
                  <a:cubicBezTo>
                    <a:pt x="95" y="264"/>
                    <a:pt x="95" y="264"/>
                    <a:pt x="95" y="264"/>
                  </a:cubicBezTo>
                  <a:cubicBezTo>
                    <a:pt x="108" y="264"/>
                    <a:pt x="118" y="274"/>
                    <a:pt x="118" y="287"/>
                  </a:cubicBezTo>
                  <a:cubicBezTo>
                    <a:pt x="118" y="310"/>
                    <a:pt x="118" y="310"/>
                    <a:pt x="118" y="310"/>
                  </a:cubicBezTo>
                  <a:cubicBezTo>
                    <a:pt x="120" y="310"/>
                    <a:pt x="120" y="310"/>
                    <a:pt x="120" y="310"/>
                  </a:cubicBezTo>
                  <a:cubicBezTo>
                    <a:pt x="131" y="310"/>
                    <a:pt x="131" y="310"/>
                    <a:pt x="131" y="310"/>
                  </a:cubicBezTo>
                  <a:cubicBezTo>
                    <a:pt x="134" y="310"/>
                    <a:pt x="134" y="310"/>
                    <a:pt x="134" y="310"/>
                  </a:cubicBezTo>
                  <a:cubicBezTo>
                    <a:pt x="134" y="287"/>
                    <a:pt x="134" y="287"/>
                    <a:pt x="134" y="287"/>
                  </a:cubicBezTo>
                  <a:cubicBezTo>
                    <a:pt x="134" y="274"/>
                    <a:pt x="144" y="264"/>
                    <a:pt x="156" y="264"/>
                  </a:cubicBezTo>
                  <a:cubicBezTo>
                    <a:pt x="215" y="264"/>
                    <a:pt x="215" y="264"/>
                    <a:pt x="215" y="264"/>
                  </a:cubicBezTo>
                  <a:cubicBezTo>
                    <a:pt x="227" y="264"/>
                    <a:pt x="237" y="274"/>
                    <a:pt x="237" y="287"/>
                  </a:cubicBezTo>
                  <a:cubicBezTo>
                    <a:pt x="237" y="310"/>
                    <a:pt x="237" y="310"/>
                    <a:pt x="237" y="310"/>
                  </a:cubicBezTo>
                  <a:cubicBezTo>
                    <a:pt x="241" y="310"/>
                    <a:pt x="241" y="310"/>
                    <a:pt x="241" y="310"/>
                  </a:cubicBezTo>
                  <a:cubicBezTo>
                    <a:pt x="250" y="310"/>
                    <a:pt x="250" y="310"/>
                    <a:pt x="250" y="310"/>
                  </a:cubicBezTo>
                  <a:cubicBezTo>
                    <a:pt x="255" y="310"/>
                    <a:pt x="255" y="310"/>
                    <a:pt x="255" y="310"/>
                  </a:cubicBezTo>
                  <a:cubicBezTo>
                    <a:pt x="255" y="287"/>
                    <a:pt x="255" y="287"/>
                    <a:pt x="255" y="287"/>
                  </a:cubicBezTo>
                  <a:cubicBezTo>
                    <a:pt x="255" y="274"/>
                    <a:pt x="265" y="264"/>
                    <a:pt x="278" y="264"/>
                  </a:cubicBezTo>
                  <a:cubicBezTo>
                    <a:pt x="336" y="264"/>
                    <a:pt x="336" y="264"/>
                    <a:pt x="336" y="264"/>
                  </a:cubicBezTo>
                  <a:cubicBezTo>
                    <a:pt x="348" y="264"/>
                    <a:pt x="358" y="274"/>
                    <a:pt x="358" y="287"/>
                  </a:cubicBezTo>
                  <a:cubicBezTo>
                    <a:pt x="358" y="310"/>
                    <a:pt x="358" y="310"/>
                    <a:pt x="358" y="310"/>
                  </a:cubicBezTo>
                  <a:cubicBezTo>
                    <a:pt x="362" y="310"/>
                    <a:pt x="362" y="310"/>
                    <a:pt x="362" y="310"/>
                  </a:cubicBezTo>
                  <a:cubicBezTo>
                    <a:pt x="371" y="310"/>
                    <a:pt x="371" y="310"/>
                    <a:pt x="371" y="310"/>
                  </a:cubicBezTo>
                  <a:cubicBezTo>
                    <a:pt x="376" y="310"/>
                    <a:pt x="376" y="310"/>
                    <a:pt x="376" y="310"/>
                  </a:cubicBezTo>
                  <a:cubicBezTo>
                    <a:pt x="376" y="323"/>
                    <a:pt x="376" y="323"/>
                    <a:pt x="376" y="323"/>
                  </a:cubicBezTo>
                  <a:cubicBezTo>
                    <a:pt x="371" y="323"/>
                    <a:pt x="371" y="323"/>
                    <a:pt x="371" y="323"/>
                  </a:cubicBezTo>
                  <a:cubicBezTo>
                    <a:pt x="362" y="323"/>
                    <a:pt x="362" y="323"/>
                    <a:pt x="362" y="323"/>
                  </a:cubicBezTo>
                  <a:cubicBezTo>
                    <a:pt x="358" y="323"/>
                    <a:pt x="358" y="323"/>
                    <a:pt x="358" y="323"/>
                  </a:cubicBezTo>
                  <a:cubicBezTo>
                    <a:pt x="358" y="355"/>
                    <a:pt x="358" y="355"/>
                    <a:pt x="358" y="355"/>
                  </a:cubicBezTo>
                  <a:cubicBezTo>
                    <a:pt x="255" y="355"/>
                    <a:pt x="255" y="355"/>
                    <a:pt x="255" y="355"/>
                  </a:cubicBezTo>
                  <a:cubicBezTo>
                    <a:pt x="255" y="323"/>
                    <a:pt x="255" y="323"/>
                    <a:pt x="255" y="323"/>
                  </a:cubicBezTo>
                  <a:cubicBezTo>
                    <a:pt x="250" y="323"/>
                    <a:pt x="250" y="323"/>
                    <a:pt x="250" y="323"/>
                  </a:cubicBezTo>
                  <a:cubicBezTo>
                    <a:pt x="241" y="323"/>
                    <a:pt x="241" y="323"/>
                    <a:pt x="241" y="323"/>
                  </a:cubicBezTo>
                  <a:cubicBezTo>
                    <a:pt x="237" y="323"/>
                    <a:pt x="237" y="323"/>
                    <a:pt x="237" y="323"/>
                  </a:cubicBezTo>
                  <a:cubicBezTo>
                    <a:pt x="237" y="355"/>
                    <a:pt x="237" y="355"/>
                    <a:pt x="237" y="355"/>
                  </a:cubicBezTo>
                  <a:cubicBezTo>
                    <a:pt x="134" y="355"/>
                    <a:pt x="134" y="355"/>
                    <a:pt x="134" y="355"/>
                  </a:cubicBezTo>
                  <a:cubicBezTo>
                    <a:pt x="134" y="323"/>
                    <a:pt x="134" y="323"/>
                    <a:pt x="134" y="323"/>
                  </a:cubicBezTo>
                  <a:cubicBezTo>
                    <a:pt x="131" y="323"/>
                    <a:pt x="131" y="323"/>
                    <a:pt x="131" y="323"/>
                  </a:cubicBezTo>
                  <a:cubicBezTo>
                    <a:pt x="120" y="323"/>
                    <a:pt x="120" y="323"/>
                    <a:pt x="120" y="323"/>
                  </a:cubicBezTo>
                  <a:cubicBezTo>
                    <a:pt x="118" y="323"/>
                    <a:pt x="118" y="323"/>
                    <a:pt x="118" y="323"/>
                  </a:cubicBezTo>
                  <a:cubicBezTo>
                    <a:pt x="118" y="355"/>
                    <a:pt x="118" y="355"/>
                    <a:pt x="118" y="355"/>
                  </a:cubicBezTo>
                  <a:cubicBezTo>
                    <a:pt x="14" y="355"/>
                    <a:pt x="14" y="355"/>
                    <a:pt x="14" y="355"/>
                  </a:cubicBezTo>
                  <a:cubicBezTo>
                    <a:pt x="14" y="323"/>
                    <a:pt x="14" y="323"/>
                    <a:pt x="14" y="323"/>
                  </a:cubicBezTo>
                  <a:cubicBezTo>
                    <a:pt x="0" y="323"/>
                    <a:pt x="0" y="323"/>
                    <a:pt x="0" y="323"/>
                  </a:cubicBezTo>
                  <a:cubicBezTo>
                    <a:pt x="0" y="310"/>
                    <a:pt x="0" y="310"/>
                    <a:pt x="0" y="310"/>
                  </a:cubicBezTo>
                  <a:cubicBezTo>
                    <a:pt x="14" y="310"/>
                    <a:pt x="14" y="310"/>
                    <a:pt x="14" y="310"/>
                  </a:cubicBezTo>
                  <a:cubicBezTo>
                    <a:pt x="14" y="287"/>
                    <a:pt x="14" y="287"/>
                    <a:pt x="14" y="287"/>
                  </a:cubicBezTo>
                  <a:cubicBezTo>
                    <a:pt x="14" y="274"/>
                    <a:pt x="24" y="264"/>
                    <a:pt x="37" y="264"/>
                  </a:cubicBezTo>
                  <a:close/>
                  <a:moveTo>
                    <a:pt x="307" y="220"/>
                  </a:moveTo>
                  <a:cubicBezTo>
                    <a:pt x="323" y="220"/>
                    <a:pt x="336" y="232"/>
                    <a:pt x="336" y="248"/>
                  </a:cubicBezTo>
                  <a:cubicBezTo>
                    <a:pt x="336" y="251"/>
                    <a:pt x="335" y="255"/>
                    <a:pt x="334" y="258"/>
                  </a:cubicBezTo>
                  <a:cubicBezTo>
                    <a:pt x="281" y="258"/>
                    <a:pt x="281" y="258"/>
                    <a:pt x="281" y="258"/>
                  </a:cubicBezTo>
                  <a:cubicBezTo>
                    <a:pt x="280" y="255"/>
                    <a:pt x="279" y="251"/>
                    <a:pt x="279" y="248"/>
                  </a:cubicBezTo>
                  <a:cubicBezTo>
                    <a:pt x="279" y="232"/>
                    <a:pt x="292" y="220"/>
                    <a:pt x="307" y="220"/>
                  </a:cubicBezTo>
                  <a:close/>
                  <a:moveTo>
                    <a:pt x="186" y="220"/>
                  </a:moveTo>
                  <a:cubicBezTo>
                    <a:pt x="202" y="220"/>
                    <a:pt x="215" y="232"/>
                    <a:pt x="215" y="248"/>
                  </a:cubicBezTo>
                  <a:cubicBezTo>
                    <a:pt x="215" y="251"/>
                    <a:pt x="214" y="255"/>
                    <a:pt x="213" y="258"/>
                  </a:cubicBezTo>
                  <a:cubicBezTo>
                    <a:pt x="160" y="258"/>
                    <a:pt x="160" y="258"/>
                    <a:pt x="160" y="258"/>
                  </a:cubicBezTo>
                  <a:cubicBezTo>
                    <a:pt x="159" y="255"/>
                    <a:pt x="158" y="251"/>
                    <a:pt x="158" y="248"/>
                  </a:cubicBezTo>
                  <a:cubicBezTo>
                    <a:pt x="158" y="232"/>
                    <a:pt x="171" y="220"/>
                    <a:pt x="186" y="220"/>
                  </a:cubicBezTo>
                  <a:close/>
                  <a:moveTo>
                    <a:pt x="67" y="220"/>
                  </a:moveTo>
                  <a:cubicBezTo>
                    <a:pt x="82" y="220"/>
                    <a:pt x="95" y="232"/>
                    <a:pt x="95" y="248"/>
                  </a:cubicBezTo>
                  <a:cubicBezTo>
                    <a:pt x="95" y="251"/>
                    <a:pt x="94" y="255"/>
                    <a:pt x="93" y="258"/>
                  </a:cubicBezTo>
                  <a:cubicBezTo>
                    <a:pt x="40" y="258"/>
                    <a:pt x="40" y="258"/>
                    <a:pt x="40" y="258"/>
                  </a:cubicBezTo>
                  <a:cubicBezTo>
                    <a:pt x="39" y="255"/>
                    <a:pt x="38" y="251"/>
                    <a:pt x="38" y="248"/>
                  </a:cubicBezTo>
                  <a:cubicBezTo>
                    <a:pt x="38" y="232"/>
                    <a:pt x="51" y="220"/>
                    <a:pt x="67" y="220"/>
                  </a:cubicBezTo>
                  <a:close/>
                  <a:moveTo>
                    <a:pt x="307" y="130"/>
                  </a:moveTo>
                  <a:cubicBezTo>
                    <a:pt x="307" y="147"/>
                    <a:pt x="307" y="147"/>
                    <a:pt x="307" y="147"/>
                  </a:cubicBezTo>
                  <a:cubicBezTo>
                    <a:pt x="293" y="147"/>
                    <a:pt x="293" y="147"/>
                    <a:pt x="293" y="147"/>
                  </a:cubicBezTo>
                  <a:cubicBezTo>
                    <a:pt x="308" y="201"/>
                    <a:pt x="308" y="201"/>
                    <a:pt x="308" y="201"/>
                  </a:cubicBezTo>
                  <a:cubicBezTo>
                    <a:pt x="289" y="201"/>
                    <a:pt x="289" y="201"/>
                    <a:pt x="289" y="201"/>
                  </a:cubicBezTo>
                  <a:cubicBezTo>
                    <a:pt x="273" y="147"/>
                    <a:pt x="273" y="147"/>
                    <a:pt x="273" y="147"/>
                  </a:cubicBezTo>
                  <a:cubicBezTo>
                    <a:pt x="216" y="147"/>
                    <a:pt x="216" y="147"/>
                    <a:pt x="216" y="147"/>
                  </a:cubicBezTo>
                  <a:cubicBezTo>
                    <a:pt x="201" y="201"/>
                    <a:pt x="201" y="201"/>
                    <a:pt x="201" y="201"/>
                  </a:cubicBezTo>
                  <a:cubicBezTo>
                    <a:pt x="181" y="201"/>
                    <a:pt x="181" y="201"/>
                    <a:pt x="181" y="201"/>
                  </a:cubicBezTo>
                  <a:cubicBezTo>
                    <a:pt x="197" y="147"/>
                    <a:pt x="197" y="147"/>
                    <a:pt x="197" y="147"/>
                  </a:cubicBezTo>
                  <a:cubicBezTo>
                    <a:pt x="181" y="147"/>
                    <a:pt x="181" y="147"/>
                    <a:pt x="181" y="147"/>
                  </a:cubicBezTo>
                  <a:cubicBezTo>
                    <a:pt x="181" y="130"/>
                    <a:pt x="181" y="130"/>
                    <a:pt x="181" y="130"/>
                  </a:cubicBezTo>
                  <a:cubicBezTo>
                    <a:pt x="307" y="130"/>
                    <a:pt x="307" y="130"/>
                    <a:pt x="307" y="130"/>
                  </a:cubicBezTo>
                  <a:close/>
                  <a:moveTo>
                    <a:pt x="180" y="16"/>
                  </a:moveTo>
                  <a:cubicBezTo>
                    <a:pt x="175" y="16"/>
                    <a:pt x="170" y="18"/>
                    <a:pt x="166" y="21"/>
                  </a:cubicBezTo>
                  <a:cubicBezTo>
                    <a:pt x="166" y="21"/>
                    <a:pt x="166" y="21"/>
                    <a:pt x="166" y="21"/>
                  </a:cubicBezTo>
                  <a:cubicBezTo>
                    <a:pt x="163" y="25"/>
                    <a:pt x="161" y="30"/>
                    <a:pt x="161" y="35"/>
                  </a:cubicBezTo>
                  <a:cubicBezTo>
                    <a:pt x="161" y="72"/>
                    <a:pt x="161" y="72"/>
                    <a:pt x="161" y="72"/>
                  </a:cubicBezTo>
                  <a:cubicBezTo>
                    <a:pt x="155" y="73"/>
                    <a:pt x="155" y="73"/>
                    <a:pt x="155" y="73"/>
                  </a:cubicBezTo>
                  <a:cubicBezTo>
                    <a:pt x="155" y="67"/>
                    <a:pt x="155" y="67"/>
                    <a:pt x="155" y="67"/>
                  </a:cubicBezTo>
                  <a:cubicBezTo>
                    <a:pt x="128" y="67"/>
                    <a:pt x="128" y="67"/>
                    <a:pt x="128" y="67"/>
                  </a:cubicBezTo>
                  <a:cubicBezTo>
                    <a:pt x="109" y="55"/>
                    <a:pt x="109" y="55"/>
                    <a:pt x="109" y="55"/>
                  </a:cubicBezTo>
                  <a:cubicBezTo>
                    <a:pt x="63" y="55"/>
                    <a:pt x="117" y="55"/>
                    <a:pt x="66" y="55"/>
                  </a:cubicBezTo>
                  <a:cubicBezTo>
                    <a:pt x="57" y="55"/>
                    <a:pt x="50" y="63"/>
                    <a:pt x="50" y="71"/>
                  </a:cubicBezTo>
                  <a:cubicBezTo>
                    <a:pt x="50" y="122"/>
                    <a:pt x="50" y="122"/>
                    <a:pt x="50" y="122"/>
                  </a:cubicBezTo>
                  <a:cubicBezTo>
                    <a:pt x="66" y="122"/>
                    <a:pt x="66" y="122"/>
                    <a:pt x="66" y="122"/>
                  </a:cubicBezTo>
                  <a:cubicBezTo>
                    <a:pt x="66" y="85"/>
                    <a:pt x="66" y="85"/>
                    <a:pt x="66" y="85"/>
                  </a:cubicBezTo>
                  <a:cubicBezTo>
                    <a:pt x="69" y="85"/>
                    <a:pt x="69" y="85"/>
                    <a:pt x="69" y="85"/>
                  </a:cubicBezTo>
                  <a:cubicBezTo>
                    <a:pt x="69" y="122"/>
                    <a:pt x="69" y="122"/>
                    <a:pt x="69" y="122"/>
                  </a:cubicBezTo>
                  <a:cubicBezTo>
                    <a:pt x="69" y="132"/>
                    <a:pt x="69" y="132"/>
                    <a:pt x="69" y="132"/>
                  </a:cubicBezTo>
                  <a:cubicBezTo>
                    <a:pt x="69" y="199"/>
                    <a:pt x="69" y="199"/>
                    <a:pt x="69" y="199"/>
                  </a:cubicBezTo>
                  <a:cubicBezTo>
                    <a:pt x="87" y="199"/>
                    <a:pt x="87" y="199"/>
                    <a:pt x="87" y="199"/>
                  </a:cubicBezTo>
                  <a:cubicBezTo>
                    <a:pt x="87" y="143"/>
                    <a:pt x="87" y="143"/>
                    <a:pt x="87" y="143"/>
                  </a:cubicBezTo>
                  <a:cubicBezTo>
                    <a:pt x="91" y="143"/>
                    <a:pt x="91" y="143"/>
                    <a:pt x="91" y="143"/>
                  </a:cubicBezTo>
                  <a:cubicBezTo>
                    <a:pt x="91" y="199"/>
                    <a:pt x="91" y="199"/>
                    <a:pt x="91" y="199"/>
                  </a:cubicBezTo>
                  <a:cubicBezTo>
                    <a:pt x="109" y="199"/>
                    <a:pt x="109" y="199"/>
                    <a:pt x="109" y="199"/>
                  </a:cubicBezTo>
                  <a:cubicBezTo>
                    <a:pt x="109" y="189"/>
                    <a:pt x="109" y="189"/>
                    <a:pt x="109" y="189"/>
                  </a:cubicBezTo>
                  <a:cubicBezTo>
                    <a:pt x="109" y="132"/>
                    <a:pt x="109" y="132"/>
                    <a:pt x="109" y="132"/>
                  </a:cubicBezTo>
                  <a:cubicBezTo>
                    <a:pt x="109" y="122"/>
                    <a:pt x="109" y="122"/>
                    <a:pt x="109" y="122"/>
                  </a:cubicBezTo>
                  <a:cubicBezTo>
                    <a:pt x="109" y="85"/>
                    <a:pt x="109" y="85"/>
                    <a:pt x="109" y="85"/>
                  </a:cubicBezTo>
                  <a:cubicBezTo>
                    <a:pt x="109" y="75"/>
                    <a:pt x="109" y="75"/>
                    <a:pt x="109" y="75"/>
                  </a:cubicBezTo>
                  <a:cubicBezTo>
                    <a:pt x="128" y="85"/>
                    <a:pt x="128" y="85"/>
                    <a:pt x="128" y="85"/>
                  </a:cubicBezTo>
                  <a:cubicBezTo>
                    <a:pt x="155" y="85"/>
                    <a:pt x="155" y="85"/>
                    <a:pt x="155" y="85"/>
                  </a:cubicBezTo>
                  <a:cubicBezTo>
                    <a:pt x="155" y="80"/>
                    <a:pt x="155" y="80"/>
                    <a:pt x="155" y="80"/>
                  </a:cubicBezTo>
                  <a:cubicBezTo>
                    <a:pt x="161" y="79"/>
                    <a:pt x="161" y="79"/>
                    <a:pt x="161" y="79"/>
                  </a:cubicBezTo>
                  <a:cubicBezTo>
                    <a:pt x="161" y="107"/>
                    <a:pt x="161" y="107"/>
                    <a:pt x="161" y="107"/>
                  </a:cubicBezTo>
                  <a:cubicBezTo>
                    <a:pt x="161" y="112"/>
                    <a:pt x="163" y="117"/>
                    <a:pt x="166" y="120"/>
                  </a:cubicBezTo>
                  <a:cubicBezTo>
                    <a:pt x="166" y="120"/>
                    <a:pt x="166" y="120"/>
                    <a:pt x="166" y="120"/>
                  </a:cubicBezTo>
                  <a:cubicBezTo>
                    <a:pt x="166" y="120"/>
                    <a:pt x="166" y="120"/>
                    <a:pt x="166" y="120"/>
                  </a:cubicBezTo>
                  <a:cubicBezTo>
                    <a:pt x="170" y="124"/>
                    <a:pt x="175" y="126"/>
                    <a:pt x="180" y="126"/>
                  </a:cubicBezTo>
                  <a:cubicBezTo>
                    <a:pt x="304" y="126"/>
                    <a:pt x="304" y="126"/>
                    <a:pt x="304" y="126"/>
                  </a:cubicBezTo>
                  <a:cubicBezTo>
                    <a:pt x="309" y="126"/>
                    <a:pt x="314" y="124"/>
                    <a:pt x="317" y="120"/>
                  </a:cubicBezTo>
                  <a:cubicBezTo>
                    <a:pt x="317" y="120"/>
                    <a:pt x="317" y="120"/>
                    <a:pt x="317" y="120"/>
                  </a:cubicBezTo>
                  <a:cubicBezTo>
                    <a:pt x="321" y="117"/>
                    <a:pt x="323" y="112"/>
                    <a:pt x="323" y="107"/>
                  </a:cubicBezTo>
                  <a:cubicBezTo>
                    <a:pt x="323" y="35"/>
                    <a:pt x="323" y="35"/>
                    <a:pt x="323" y="35"/>
                  </a:cubicBezTo>
                  <a:cubicBezTo>
                    <a:pt x="323" y="30"/>
                    <a:pt x="321" y="25"/>
                    <a:pt x="317" y="21"/>
                  </a:cubicBezTo>
                  <a:cubicBezTo>
                    <a:pt x="314" y="18"/>
                    <a:pt x="309" y="16"/>
                    <a:pt x="304" y="16"/>
                  </a:cubicBezTo>
                  <a:cubicBezTo>
                    <a:pt x="180" y="16"/>
                    <a:pt x="180" y="16"/>
                    <a:pt x="180" y="16"/>
                  </a:cubicBezTo>
                  <a:close/>
                  <a:moveTo>
                    <a:pt x="304" y="31"/>
                  </a:moveTo>
                  <a:cubicBezTo>
                    <a:pt x="305" y="31"/>
                    <a:pt x="306" y="31"/>
                    <a:pt x="307" y="32"/>
                  </a:cubicBezTo>
                  <a:cubicBezTo>
                    <a:pt x="307" y="33"/>
                    <a:pt x="308" y="34"/>
                    <a:pt x="308" y="35"/>
                  </a:cubicBezTo>
                  <a:cubicBezTo>
                    <a:pt x="308" y="107"/>
                    <a:pt x="308" y="107"/>
                    <a:pt x="308" y="107"/>
                  </a:cubicBezTo>
                  <a:cubicBezTo>
                    <a:pt x="308" y="108"/>
                    <a:pt x="307" y="109"/>
                    <a:pt x="307" y="109"/>
                  </a:cubicBezTo>
                  <a:cubicBezTo>
                    <a:pt x="307" y="110"/>
                    <a:pt x="307" y="110"/>
                    <a:pt x="307" y="110"/>
                  </a:cubicBezTo>
                  <a:cubicBezTo>
                    <a:pt x="306" y="110"/>
                    <a:pt x="305" y="111"/>
                    <a:pt x="304" y="111"/>
                  </a:cubicBezTo>
                  <a:cubicBezTo>
                    <a:pt x="180" y="111"/>
                    <a:pt x="180" y="111"/>
                    <a:pt x="180" y="111"/>
                  </a:cubicBezTo>
                  <a:cubicBezTo>
                    <a:pt x="179" y="111"/>
                    <a:pt x="178" y="110"/>
                    <a:pt x="177" y="110"/>
                  </a:cubicBezTo>
                  <a:cubicBezTo>
                    <a:pt x="177" y="109"/>
                    <a:pt x="177" y="109"/>
                    <a:pt x="177" y="109"/>
                  </a:cubicBezTo>
                  <a:cubicBezTo>
                    <a:pt x="176" y="109"/>
                    <a:pt x="176" y="108"/>
                    <a:pt x="176" y="107"/>
                  </a:cubicBezTo>
                  <a:cubicBezTo>
                    <a:pt x="176" y="76"/>
                    <a:pt x="176" y="76"/>
                    <a:pt x="176" y="76"/>
                  </a:cubicBezTo>
                  <a:cubicBezTo>
                    <a:pt x="238" y="63"/>
                    <a:pt x="238" y="63"/>
                    <a:pt x="238" y="63"/>
                  </a:cubicBezTo>
                  <a:cubicBezTo>
                    <a:pt x="237" y="62"/>
                    <a:pt x="237" y="62"/>
                    <a:pt x="237" y="62"/>
                  </a:cubicBezTo>
                  <a:cubicBezTo>
                    <a:pt x="176" y="70"/>
                    <a:pt x="176" y="70"/>
                    <a:pt x="176" y="70"/>
                  </a:cubicBezTo>
                  <a:cubicBezTo>
                    <a:pt x="176" y="35"/>
                    <a:pt x="176" y="35"/>
                    <a:pt x="176" y="35"/>
                  </a:cubicBezTo>
                  <a:cubicBezTo>
                    <a:pt x="176" y="34"/>
                    <a:pt x="176" y="33"/>
                    <a:pt x="177" y="32"/>
                  </a:cubicBezTo>
                  <a:cubicBezTo>
                    <a:pt x="177" y="32"/>
                    <a:pt x="177" y="32"/>
                    <a:pt x="177" y="32"/>
                  </a:cubicBezTo>
                  <a:cubicBezTo>
                    <a:pt x="178" y="31"/>
                    <a:pt x="179" y="31"/>
                    <a:pt x="180" y="31"/>
                  </a:cubicBezTo>
                  <a:lnTo>
                    <a:pt x="304" y="31"/>
                  </a:lnTo>
                  <a:close/>
                </a:path>
              </a:pathLst>
            </a:custGeom>
            <a:solidFill>
              <a:schemeClr val="bg1"/>
            </a:solidFill>
            <a:ln w="9525">
              <a:noFill/>
              <a:round/>
              <a:headEnd/>
              <a:tailEnd/>
            </a:ln>
            <a:effectLst/>
          </p:spPr>
          <p:txBody>
            <a:bodyPr vert="horz" wrap="square" lIns="121892" tIns="60946" rIns="121892" bIns="60946" numCol="1" anchor="t" anchorCtr="0" compatLnSpc="1">
              <a:prstTxWarp prst="textNoShape">
                <a:avLst/>
              </a:prstTxWarp>
            </a:bodyPr>
            <a:lstStyle/>
            <a:p>
              <a:endParaRPr lang="zh-CN" altLang="en-US" sz="3199">
                <a:latin typeface="+mj-ea"/>
                <a:ea typeface="+mj-ea"/>
              </a:endParaRPr>
            </a:p>
          </p:txBody>
        </p:sp>
      </p:grpSp>
      <p:grpSp>
        <p:nvGrpSpPr>
          <p:cNvPr id="17" name="组合 16"/>
          <p:cNvGrpSpPr/>
          <p:nvPr/>
        </p:nvGrpSpPr>
        <p:grpSpPr>
          <a:xfrm>
            <a:off x="6399764" y="3982961"/>
            <a:ext cx="4325009" cy="1444786"/>
            <a:chOff x="4651504" y="3063637"/>
            <a:chExt cx="3888432" cy="1298476"/>
          </a:xfrm>
        </p:grpSpPr>
        <p:sp>
          <p:nvSpPr>
            <p:cNvPr id="18" name="圆角矩形 17"/>
            <p:cNvSpPr/>
            <p:nvPr/>
          </p:nvSpPr>
          <p:spPr>
            <a:xfrm>
              <a:off x="4651504" y="3063637"/>
              <a:ext cx="3888432" cy="1298476"/>
            </a:xfrm>
            <a:prstGeom prst="roundRect">
              <a:avLst>
                <a:gd name="adj" fmla="val 8330"/>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cxnSp>
          <p:nvCxnSpPr>
            <p:cNvPr id="19" name="直接连接符 18"/>
            <p:cNvCxnSpPr/>
            <p:nvPr/>
          </p:nvCxnSpPr>
          <p:spPr>
            <a:xfrm>
              <a:off x="5829476" y="3236625"/>
              <a:ext cx="0" cy="95250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3" descr="FD1DDF730CE4456e89755B07FE1653D0# #Rectangle 13"/>
            <p:cNvSpPr>
              <a:spLocks noChangeArrowheads="1"/>
            </p:cNvSpPr>
            <p:nvPr/>
          </p:nvSpPr>
          <p:spPr bwMode="auto">
            <a:xfrm>
              <a:off x="5977899" y="3306764"/>
              <a:ext cx="1460088" cy="34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900" dirty="0">
                  <a:latin typeface="+mj-ea"/>
                  <a:ea typeface="+mj-ea"/>
                </a:rPr>
                <a:t>添加标题</a:t>
              </a:r>
              <a:endParaRPr lang="en-US" altLang="zh-CN" sz="1900" dirty="0">
                <a:latin typeface="+mj-ea"/>
                <a:ea typeface="+mj-ea"/>
              </a:endParaRPr>
            </a:p>
          </p:txBody>
        </p:sp>
        <p:sp>
          <p:nvSpPr>
            <p:cNvPr id="21" name="Rectangle 13" descr="FD1DDF730CE4456e89755B07FE1653D0# #Rectangle 13"/>
            <p:cNvSpPr>
              <a:spLocks noChangeArrowheads="1"/>
            </p:cNvSpPr>
            <p:nvPr/>
          </p:nvSpPr>
          <p:spPr bwMode="auto">
            <a:xfrm>
              <a:off x="5977897" y="3574476"/>
              <a:ext cx="2391677" cy="58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latin typeface="+mj-ea"/>
                  <a:ea typeface="+mj-ea"/>
                </a:rPr>
                <a:t>此处添加计划扼要说明，添加简短说明文字。此处添加明年计划的扼要说明，添加简短说明文字。</a:t>
              </a:r>
              <a:endParaRPr lang="en-US" altLang="zh-CN" sz="1200" dirty="0">
                <a:latin typeface="+mj-ea"/>
                <a:ea typeface="+mj-ea"/>
              </a:endParaRPr>
            </a:p>
          </p:txBody>
        </p:sp>
        <p:grpSp>
          <p:nvGrpSpPr>
            <p:cNvPr id="22" name="组合 21"/>
            <p:cNvGrpSpPr/>
            <p:nvPr/>
          </p:nvGrpSpPr>
          <p:grpSpPr>
            <a:xfrm>
              <a:off x="4785360" y="3277465"/>
              <a:ext cx="870820" cy="870820"/>
              <a:chOff x="4785360" y="3277465"/>
              <a:chExt cx="870820" cy="870820"/>
            </a:xfrm>
          </p:grpSpPr>
          <p:sp>
            <p:nvSpPr>
              <p:cNvPr id="23" name="椭圆 22"/>
              <p:cNvSpPr/>
              <p:nvPr/>
            </p:nvSpPr>
            <p:spPr>
              <a:xfrm>
                <a:off x="4785360" y="3277465"/>
                <a:ext cx="870820" cy="8708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pic>
            <p:nvPicPr>
              <p:cNvPr id="24" name="Picture 3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96685" y="3438522"/>
                <a:ext cx="448170" cy="529655"/>
              </a:xfrm>
              <a:prstGeom prst="rect">
                <a:avLst/>
              </a:prstGeom>
              <a:ln>
                <a:noFill/>
              </a:ln>
            </p:spPr>
          </p:pic>
        </p:grpSp>
      </p:grpSp>
      <p:grpSp>
        <p:nvGrpSpPr>
          <p:cNvPr id="25" name="组合 24"/>
          <p:cNvGrpSpPr/>
          <p:nvPr/>
        </p:nvGrpSpPr>
        <p:grpSpPr>
          <a:xfrm>
            <a:off x="1461340" y="3999179"/>
            <a:ext cx="4325009" cy="1444786"/>
            <a:chOff x="549712" y="3075801"/>
            <a:chExt cx="3888432" cy="1298476"/>
          </a:xfrm>
        </p:grpSpPr>
        <p:sp>
          <p:nvSpPr>
            <p:cNvPr id="26" name="圆角矩形 25"/>
            <p:cNvSpPr/>
            <p:nvPr/>
          </p:nvSpPr>
          <p:spPr>
            <a:xfrm>
              <a:off x="549712" y="3075801"/>
              <a:ext cx="3888432" cy="1298476"/>
            </a:xfrm>
            <a:prstGeom prst="roundRect">
              <a:avLst>
                <a:gd name="adj" fmla="val 8330"/>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cxnSp>
          <p:nvCxnSpPr>
            <p:cNvPr id="27" name="直接连接符 26"/>
            <p:cNvCxnSpPr/>
            <p:nvPr/>
          </p:nvCxnSpPr>
          <p:spPr>
            <a:xfrm>
              <a:off x="1727684" y="3248789"/>
              <a:ext cx="0" cy="95250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8" name="Rectangle 13" descr="FD1DDF730CE4456e89755B07FE1653D0# #Rectangle 13"/>
            <p:cNvSpPr>
              <a:spLocks noChangeArrowheads="1"/>
            </p:cNvSpPr>
            <p:nvPr/>
          </p:nvSpPr>
          <p:spPr bwMode="auto">
            <a:xfrm>
              <a:off x="1876107" y="3318928"/>
              <a:ext cx="1460088" cy="34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900" dirty="0">
                  <a:latin typeface="+mj-ea"/>
                  <a:ea typeface="+mj-ea"/>
                </a:rPr>
                <a:t>添加标题</a:t>
              </a:r>
              <a:endParaRPr lang="en-US" altLang="zh-CN" sz="1900" dirty="0">
                <a:latin typeface="+mj-ea"/>
                <a:ea typeface="+mj-ea"/>
              </a:endParaRPr>
            </a:p>
          </p:txBody>
        </p:sp>
        <p:sp>
          <p:nvSpPr>
            <p:cNvPr id="29" name="Rectangle 13" descr="FD1DDF730CE4456e89755B07FE1653D0# #Rectangle 13"/>
            <p:cNvSpPr>
              <a:spLocks noChangeArrowheads="1"/>
            </p:cNvSpPr>
            <p:nvPr/>
          </p:nvSpPr>
          <p:spPr bwMode="auto">
            <a:xfrm>
              <a:off x="1876105" y="3586640"/>
              <a:ext cx="2391677" cy="58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latin typeface="+mj-ea"/>
                  <a:ea typeface="+mj-ea"/>
                </a:rPr>
                <a:t>此处添加计划扼要说明，添加简短说明文字。此处添加明年计划的扼要说明，添加简短说明文字。</a:t>
              </a:r>
              <a:endParaRPr lang="en-US" altLang="zh-CN" sz="1200" dirty="0">
                <a:latin typeface="+mj-ea"/>
                <a:ea typeface="+mj-ea"/>
              </a:endParaRPr>
            </a:p>
          </p:txBody>
        </p:sp>
        <p:grpSp>
          <p:nvGrpSpPr>
            <p:cNvPr id="30" name="组合 29"/>
            <p:cNvGrpSpPr/>
            <p:nvPr/>
          </p:nvGrpSpPr>
          <p:grpSpPr>
            <a:xfrm>
              <a:off x="683568" y="3289629"/>
              <a:ext cx="870820" cy="870820"/>
              <a:chOff x="683568" y="3289629"/>
              <a:chExt cx="870820" cy="870820"/>
            </a:xfrm>
          </p:grpSpPr>
          <p:sp>
            <p:nvSpPr>
              <p:cNvPr id="31" name="椭圆 30"/>
              <p:cNvSpPr/>
              <p:nvPr/>
            </p:nvSpPr>
            <p:spPr>
              <a:xfrm>
                <a:off x="683568" y="3289629"/>
                <a:ext cx="870820" cy="8708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pic>
            <p:nvPicPr>
              <p:cNvPr id="32" name="Picture 4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7983" y="3463350"/>
                <a:ext cx="381990" cy="499050"/>
              </a:xfrm>
              <a:prstGeom prst="rect">
                <a:avLst/>
              </a:prstGeom>
              <a:ln>
                <a:noFill/>
              </a:ln>
            </p:spPr>
          </p:pic>
        </p:grpSp>
      </p:grpSp>
      <p:sp>
        <p:nvSpPr>
          <p:cNvPr id="33" name="TextBox 32"/>
          <p:cNvSpPr txBox="1"/>
          <p:nvPr/>
        </p:nvSpPr>
        <p:spPr>
          <a:xfrm>
            <a:off x="217554" y="333373"/>
            <a:ext cx="3383593" cy="523099"/>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t>未来工作目标</a:t>
            </a:r>
          </a:p>
        </p:txBody>
      </p:sp>
    </p:spTree>
    <p:extLst>
      <p:ext uri="{BB962C8B-B14F-4D97-AF65-F5344CB8AC3E}">
        <p14:creationId xmlns:p14="http://schemas.microsoft.com/office/powerpoint/2010/main" val="2426521011"/>
      </p:ext>
    </p:extLst>
  </p:cSld>
  <p:clrMapOvr>
    <a:masterClrMapping/>
  </p:clrMapOvr>
  <mc:AlternateContent xmlns:mc="http://schemas.openxmlformats.org/markup-compatibility/2006" xmlns:p14="http://schemas.microsoft.com/office/powerpoint/2010/main">
    <mc:Choice Requires="p14">
      <p:transition spd="slow" p14:dur="1200" advClick="0" advTm="3000">
        <p14:prism/>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
                                        <p:tgtEl>
                                          <p:spTgt spid="2"/>
                                        </p:tgtEl>
                                      </p:cBhvr>
                                    </p:animEffect>
                                  </p:childTnLst>
                                </p:cTn>
                              </p:par>
                            </p:childTnLst>
                          </p:cTn>
                        </p:par>
                        <p:par>
                          <p:cTn id="8" fill="hold">
                            <p:stCondLst>
                              <p:cond delay="3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childTnLst>
                          </p:cTn>
                        </p:par>
                        <p:par>
                          <p:cTn id="19" fill="hold">
                            <p:stCondLst>
                              <p:cond delay="1300"/>
                            </p:stCondLst>
                            <p:childTnLst>
                              <p:par>
                                <p:cTn id="20" presetID="47"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p:nvPr/>
        </p:nvSpPr>
        <p:spPr>
          <a:xfrm>
            <a:off x="1752145" y="3400400"/>
            <a:ext cx="10439239" cy="243780"/>
          </a:xfrm>
          <a:custGeom>
            <a:avLst/>
            <a:gdLst/>
            <a:ahLst/>
            <a:cxnLst/>
            <a:rect l="l" t="t" r="r" b="b"/>
            <a:pathLst>
              <a:path w="144016" h="869444">
                <a:moveTo>
                  <a:pt x="0" y="0"/>
                </a:moveTo>
                <a:lnTo>
                  <a:pt x="144016" y="0"/>
                </a:lnTo>
                <a:lnTo>
                  <a:pt x="144016" y="869444"/>
                </a:lnTo>
                <a:lnTo>
                  <a:pt x="0" y="86944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latin typeface="+mj-ea"/>
              <a:ea typeface="+mj-ea"/>
            </a:endParaRPr>
          </a:p>
        </p:txBody>
      </p:sp>
      <p:sp>
        <p:nvSpPr>
          <p:cNvPr id="3" name="椭圆 2"/>
          <p:cNvSpPr/>
          <p:nvPr/>
        </p:nvSpPr>
        <p:spPr>
          <a:xfrm>
            <a:off x="1752145" y="3474289"/>
            <a:ext cx="95966" cy="960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latin typeface="+mj-ea"/>
              <a:ea typeface="+mj-ea"/>
            </a:endParaRPr>
          </a:p>
        </p:txBody>
      </p:sp>
      <p:sp>
        <p:nvSpPr>
          <p:cNvPr id="4" name="椭圆 3"/>
          <p:cNvSpPr/>
          <p:nvPr/>
        </p:nvSpPr>
        <p:spPr>
          <a:xfrm>
            <a:off x="2446239" y="3474289"/>
            <a:ext cx="95966" cy="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latin typeface="+mj-ea"/>
              <a:ea typeface="+mj-ea"/>
            </a:endParaRPr>
          </a:p>
        </p:txBody>
      </p:sp>
      <p:sp>
        <p:nvSpPr>
          <p:cNvPr id="5" name="椭圆 4"/>
          <p:cNvSpPr/>
          <p:nvPr/>
        </p:nvSpPr>
        <p:spPr>
          <a:xfrm>
            <a:off x="4528522" y="3474289"/>
            <a:ext cx="95966" cy="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latin typeface="+mj-ea"/>
              <a:ea typeface="+mj-ea"/>
            </a:endParaRPr>
          </a:p>
        </p:txBody>
      </p:sp>
      <p:sp>
        <p:nvSpPr>
          <p:cNvPr id="6" name="椭圆 5"/>
          <p:cNvSpPr/>
          <p:nvPr/>
        </p:nvSpPr>
        <p:spPr>
          <a:xfrm>
            <a:off x="5222616" y="3474289"/>
            <a:ext cx="95966" cy="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latin typeface="+mj-ea"/>
              <a:ea typeface="+mj-ea"/>
            </a:endParaRPr>
          </a:p>
        </p:txBody>
      </p:sp>
      <p:sp>
        <p:nvSpPr>
          <p:cNvPr id="7" name="椭圆 6"/>
          <p:cNvSpPr/>
          <p:nvPr/>
        </p:nvSpPr>
        <p:spPr>
          <a:xfrm>
            <a:off x="6610805" y="3474289"/>
            <a:ext cx="95966" cy="960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latin typeface="+mj-ea"/>
              <a:ea typeface="+mj-ea"/>
            </a:endParaRPr>
          </a:p>
        </p:txBody>
      </p:sp>
      <p:sp>
        <p:nvSpPr>
          <p:cNvPr id="8" name="椭圆 7"/>
          <p:cNvSpPr/>
          <p:nvPr/>
        </p:nvSpPr>
        <p:spPr>
          <a:xfrm>
            <a:off x="7304899" y="3474289"/>
            <a:ext cx="95966" cy="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latin typeface="+mj-ea"/>
              <a:ea typeface="+mj-ea"/>
            </a:endParaRPr>
          </a:p>
        </p:txBody>
      </p:sp>
      <p:sp>
        <p:nvSpPr>
          <p:cNvPr id="9" name="椭圆 8"/>
          <p:cNvSpPr/>
          <p:nvPr/>
        </p:nvSpPr>
        <p:spPr>
          <a:xfrm>
            <a:off x="8693088" y="3474289"/>
            <a:ext cx="95966" cy="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latin typeface="+mj-ea"/>
              <a:ea typeface="+mj-ea"/>
            </a:endParaRPr>
          </a:p>
        </p:txBody>
      </p:sp>
      <p:sp>
        <p:nvSpPr>
          <p:cNvPr id="10" name="椭圆 9"/>
          <p:cNvSpPr/>
          <p:nvPr/>
        </p:nvSpPr>
        <p:spPr>
          <a:xfrm>
            <a:off x="9387182" y="3474289"/>
            <a:ext cx="95966" cy="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latin typeface="+mj-ea"/>
              <a:ea typeface="+mj-ea"/>
            </a:endParaRPr>
          </a:p>
        </p:txBody>
      </p:sp>
      <p:sp>
        <p:nvSpPr>
          <p:cNvPr id="11" name="椭圆 10"/>
          <p:cNvSpPr/>
          <p:nvPr/>
        </p:nvSpPr>
        <p:spPr>
          <a:xfrm>
            <a:off x="10775371" y="3474289"/>
            <a:ext cx="95966" cy="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latin typeface="+mj-ea"/>
              <a:ea typeface="+mj-ea"/>
            </a:endParaRPr>
          </a:p>
        </p:txBody>
      </p:sp>
      <p:sp>
        <p:nvSpPr>
          <p:cNvPr id="12" name="椭圆 11"/>
          <p:cNvSpPr/>
          <p:nvPr/>
        </p:nvSpPr>
        <p:spPr>
          <a:xfrm>
            <a:off x="11469465" y="3474289"/>
            <a:ext cx="95966" cy="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latin typeface="+mj-ea"/>
              <a:ea typeface="+mj-ea"/>
            </a:endParaRPr>
          </a:p>
        </p:txBody>
      </p:sp>
      <p:grpSp>
        <p:nvGrpSpPr>
          <p:cNvPr id="13" name="组合 12"/>
          <p:cNvGrpSpPr/>
          <p:nvPr/>
        </p:nvGrpSpPr>
        <p:grpSpPr>
          <a:xfrm>
            <a:off x="1817216" y="1703849"/>
            <a:ext cx="1312774" cy="1467165"/>
            <a:chOff x="1500890" y="1279283"/>
            <a:chExt cx="984937" cy="1100373"/>
          </a:xfrm>
          <a:solidFill>
            <a:srgbClr val="DEA900"/>
          </a:solidFill>
        </p:grpSpPr>
        <p:sp>
          <p:nvSpPr>
            <p:cNvPr id="14" name="矩形 2"/>
            <p:cNvSpPr/>
            <p:nvPr/>
          </p:nvSpPr>
          <p:spPr>
            <a:xfrm>
              <a:off x="1500890" y="1279283"/>
              <a:ext cx="984937" cy="1100373"/>
            </a:xfrm>
            <a:custGeom>
              <a:avLst/>
              <a:gdLst/>
              <a:ahLst/>
              <a:cxnLst/>
              <a:rect l="l" t="t" r="r" b="b"/>
              <a:pathLst>
                <a:path w="984937" h="1100373">
                  <a:moveTo>
                    <a:pt x="0" y="0"/>
                  </a:moveTo>
                  <a:lnTo>
                    <a:pt x="984937" y="0"/>
                  </a:lnTo>
                  <a:lnTo>
                    <a:pt x="984937" y="984937"/>
                  </a:lnTo>
                  <a:lnTo>
                    <a:pt x="115436" y="984937"/>
                  </a:lnTo>
                  <a:lnTo>
                    <a:pt x="0" y="1100373"/>
                  </a:lnTo>
                  <a:lnTo>
                    <a:pt x="0" y="984937"/>
                  </a:lnTo>
                  <a:lnTo>
                    <a:pt x="0" y="745958"/>
                  </a:lnTo>
                  <a:close/>
                </a:path>
              </a:pathLst>
            </a:custGeom>
            <a:solidFill>
              <a:srgbClr val="2B8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5" name="Rectangle 13" descr="FD1DDF730CE4456e89755B07FE1653D0# #Rectangle 13"/>
            <p:cNvSpPr>
              <a:spLocks noChangeArrowheads="1"/>
            </p:cNvSpPr>
            <p:nvPr/>
          </p:nvSpPr>
          <p:spPr bwMode="auto">
            <a:xfrm>
              <a:off x="2038539" y="1573162"/>
              <a:ext cx="419134" cy="41540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en-US" altLang="zh-CN" sz="3599" dirty="0">
                  <a:solidFill>
                    <a:schemeClr val="bg1"/>
                  </a:solidFill>
                  <a:latin typeface="+mj-ea"/>
                  <a:ea typeface="+mj-ea"/>
                  <a:cs typeface="Arial" pitchFamily="34" charset="0"/>
                </a:rPr>
                <a:t>01</a:t>
              </a:r>
            </a:p>
          </p:txBody>
        </p:sp>
        <p:sp>
          <p:nvSpPr>
            <p:cNvPr id="16" name="TextBox 15"/>
            <p:cNvSpPr txBox="1"/>
            <p:nvPr/>
          </p:nvSpPr>
          <p:spPr>
            <a:xfrm>
              <a:off x="1524895" y="1356143"/>
              <a:ext cx="504050" cy="288474"/>
            </a:xfrm>
            <a:prstGeom prst="rect">
              <a:avLst/>
            </a:prstGeom>
            <a:noFill/>
          </p:spPr>
          <p:txBody>
            <a:bodyPr vert="horz" wrap="none" rtlCol="0">
              <a:spAutoFit/>
            </a:bodyPr>
            <a:lstStyle/>
            <a:p>
              <a:pPr algn="ctr"/>
              <a:r>
                <a:rPr lang="zh-CN" altLang="en-US" sz="1900" dirty="0">
                  <a:solidFill>
                    <a:schemeClr val="bg1"/>
                  </a:solidFill>
                  <a:latin typeface="+mj-ea"/>
                  <a:ea typeface="+mj-ea"/>
                </a:rPr>
                <a:t>目标</a:t>
              </a:r>
            </a:p>
          </p:txBody>
        </p:sp>
      </p:grpSp>
      <p:grpSp>
        <p:nvGrpSpPr>
          <p:cNvPr id="17" name="组合 16"/>
          <p:cNvGrpSpPr/>
          <p:nvPr/>
        </p:nvGrpSpPr>
        <p:grpSpPr>
          <a:xfrm>
            <a:off x="3220702" y="1703849"/>
            <a:ext cx="2689847" cy="1313249"/>
            <a:chOff x="2553885" y="1279283"/>
            <a:chExt cx="2018115" cy="984937"/>
          </a:xfrm>
        </p:grpSpPr>
        <p:sp>
          <p:nvSpPr>
            <p:cNvPr id="18" name="矩形 17"/>
            <p:cNvSpPr/>
            <p:nvPr/>
          </p:nvSpPr>
          <p:spPr>
            <a:xfrm>
              <a:off x="2553885" y="1279283"/>
              <a:ext cx="2018115" cy="984937"/>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9" name="Rectangle 13" descr="FD1DDF730CE4456e89755B07FE1653D0# #Rectangle 13"/>
            <p:cNvSpPr>
              <a:spLocks noChangeArrowheads="1"/>
            </p:cNvSpPr>
            <p:nvPr/>
          </p:nvSpPr>
          <p:spPr bwMode="auto">
            <a:xfrm>
              <a:off x="2679896" y="1356143"/>
              <a:ext cx="1460088" cy="28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900" dirty="0">
                  <a:latin typeface="+mj-ea"/>
                  <a:ea typeface="+mj-ea"/>
                </a:rPr>
                <a:t>添加标题</a:t>
              </a:r>
              <a:endParaRPr lang="en-US" altLang="zh-CN" sz="1900" dirty="0">
                <a:latin typeface="+mj-ea"/>
                <a:ea typeface="+mj-ea"/>
              </a:endParaRPr>
            </a:p>
          </p:txBody>
        </p:sp>
        <p:sp>
          <p:nvSpPr>
            <p:cNvPr id="20" name="Rectangle 13" descr="FD1DDF730CE4456e89755B07FE1653D0# #Rectangle 13"/>
            <p:cNvSpPr>
              <a:spLocks noChangeArrowheads="1"/>
            </p:cNvSpPr>
            <p:nvPr/>
          </p:nvSpPr>
          <p:spPr bwMode="auto">
            <a:xfrm>
              <a:off x="2679894" y="1678386"/>
              <a:ext cx="1737861" cy="34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latin typeface="+mj-ea"/>
                  <a:ea typeface="+mj-ea"/>
                </a:rPr>
                <a:t>此处添加目标扼要说明，</a:t>
              </a:r>
              <a:endParaRPr lang="en-US" altLang="zh-CN" sz="1200" dirty="0">
                <a:latin typeface="+mj-ea"/>
                <a:ea typeface="+mj-ea"/>
              </a:endParaRPr>
            </a:p>
            <a:p>
              <a:pPr algn="just" eaLnBrk="1" hangingPunct="1">
                <a:spcBef>
                  <a:spcPct val="0"/>
                </a:spcBef>
                <a:buNone/>
                <a:defRPr/>
              </a:pPr>
              <a:r>
                <a:rPr lang="zh-CN" altLang="en-US" sz="1200" dirty="0">
                  <a:latin typeface="+mj-ea"/>
                  <a:ea typeface="+mj-ea"/>
                </a:rPr>
                <a:t>添加简短说明文字。</a:t>
              </a:r>
              <a:endParaRPr lang="en-US" altLang="zh-CN" sz="1200" dirty="0">
                <a:latin typeface="+mj-ea"/>
                <a:ea typeface="+mj-ea"/>
              </a:endParaRPr>
            </a:p>
          </p:txBody>
        </p:sp>
      </p:grpSp>
      <p:grpSp>
        <p:nvGrpSpPr>
          <p:cNvPr id="21" name="组合 20"/>
          <p:cNvGrpSpPr/>
          <p:nvPr/>
        </p:nvGrpSpPr>
        <p:grpSpPr>
          <a:xfrm>
            <a:off x="3188318" y="3906017"/>
            <a:ext cx="1312774" cy="1467164"/>
            <a:chOff x="1993813" y="2815696"/>
            <a:chExt cx="984937" cy="1100373"/>
          </a:xfrm>
          <a:solidFill>
            <a:srgbClr val="DEA900"/>
          </a:solidFill>
        </p:grpSpPr>
        <p:sp>
          <p:nvSpPr>
            <p:cNvPr id="22" name="矩形 2"/>
            <p:cNvSpPr/>
            <p:nvPr/>
          </p:nvSpPr>
          <p:spPr>
            <a:xfrm flipV="1">
              <a:off x="1993813" y="2815696"/>
              <a:ext cx="984937" cy="1100373"/>
            </a:xfrm>
            <a:custGeom>
              <a:avLst/>
              <a:gdLst/>
              <a:ahLst/>
              <a:cxnLst/>
              <a:rect l="l" t="t" r="r" b="b"/>
              <a:pathLst>
                <a:path w="984937" h="1100373">
                  <a:moveTo>
                    <a:pt x="0" y="0"/>
                  </a:moveTo>
                  <a:lnTo>
                    <a:pt x="984937" y="0"/>
                  </a:lnTo>
                  <a:lnTo>
                    <a:pt x="984937" y="984937"/>
                  </a:lnTo>
                  <a:lnTo>
                    <a:pt x="115436" y="984937"/>
                  </a:lnTo>
                  <a:lnTo>
                    <a:pt x="0" y="1100373"/>
                  </a:lnTo>
                  <a:lnTo>
                    <a:pt x="0" y="984937"/>
                  </a:lnTo>
                  <a:lnTo>
                    <a:pt x="0" y="745958"/>
                  </a:lnTo>
                  <a:close/>
                </a:path>
              </a:pathLst>
            </a:custGeom>
            <a:solidFill>
              <a:srgbClr val="2B8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3" name="Rectangle 13" descr="FD1DDF730CE4456e89755B07FE1653D0# #Rectangle 13"/>
            <p:cNvSpPr>
              <a:spLocks noChangeArrowheads="1"/>
            </p:cNvSpPr>
            <p:nvPr/>
          </p:nvSpPr>
          <p:spPr bwMode="auto">
            <a:xfrm>
              <a:off x="2531462" y="3226688"/>
              <a:ext cx="419134" cy="415402"/>
            </a:xfrm>
            <a:prstGeom prst="rect">
              <a:avLst/>
            </a:prstGeom>
            <a:noFill/>
            <a:ln w="9525">
              <a:noFill/>
              <a:miter lim="800000"/>
              <a:headEnd/>
              <a:tailEnd/>
            </a:ln>
            <a:extLst/>
          </p:spPr>
          <p:txBody>
            <a:bodyPr wrap="square" lIns="0" tIns="0" rIns="0" bIns="0">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en-US" altLang="zh-CN" sz="3599" dirty="0">
                  <a:solidFill>
                    <a:schemeClr val="bg1"/>
                  </a:solidFill>
                  <a:latin typeface="+mj-ea"/>
                  <a:ea typeface="+mj-ea"/>
                  <a:cs typeface="Arial" pitchFamily="34" charset="0"/>
                </a:rPr>
                <a:t>02</a:t>
              </a:r>
            </a:p>
          </p:txBody>
        </p:sp>
        <p:sp>
          <p:nvSpPr>
            <p:cNvPr id="24" name="TextBox 23"/>
            <p:cNvSpPr txBox="1"/>
            <p:nvPr/>
          </p:nvSpPr>
          <p:spPr>
            <a:xfrm>
              <a:off x="2017818" y="3009669"/>
              <a:ext cx="504050" cy="288474"/>
            </a:xfrm>
            <a:prstGeom prst="rect">
              <a:avLst/>
            </a:prstGeom>
            <a:noFill/>
          </p:spPr>
          <p:txBody>
            <a:bodyPr vert="horz" wrap="none" rtlCol="0">
              <a:spAutoFit/>
            </a:bodyPr>
            <a:lstStyle/>
            <a:p>
              <a:pPr algn="ctr"/>
              <a:r>
                <a:rPr lang="zh-CN" altLang="en-US" sz="1900" dirty="0">
                  <a:solidFill>
                    <a:schemeClr val="bg1"/>
                  </a:solidFill>
                  <a:latin typeface="+mj-ea"/>
                  <a:ea typeface="+mj-ea"/>
                </a:rPr>
                <a:t>目标</a:t>
              </a:r>
            </a:p>
          </p:txBody>
        </p:sp>
      </p:grpSp>
      <p:grpSp>
        <p:nvGrpSpPr>
          <p:cNvPr id="25" name="组合 24"/>
          <p:cNvGrpSpPr/>
          <p:nvPr/>
        </p:nvGrpSpPr>
        <p:grpSpPr>
          <a:xfrm>
            <a:off x="6624657" y="1703849"/>
            <a:ext cx="1312774" cy="1467165"/>
            <a:chOff x="4572000" y="1164069"/>
            <a:chExt cx="984937" cy="1100373"/>
          </a:xfrm>
          <a:solidFill>
            <a:srgbClr val="DEA900"/>
          </a:solidFill>
        </p:grpSpPr>
        <p:sp>
          <p:nvSpPr>
            <p:cNvPr id="26" name="矩形 2"/>
            <p:cNvSpPr/>
            <p:nvPr/>
          </p:nvSpPr>
          <p:spPr>
            <a:xfrm>
              <a:off x="4572000" y="1164069"/>
              <a:ext cx="984937" cy="1100373"/>
            </a:xfrm>
            <a:custGeom>
              <a:avLst/>
              <a:gdLst/>
              <a:ahLst/>
              <a:cxnLst/>
              <a:rect l="l" t="t" r="r" b="b"/>
              <a:pathLst>
                <a:path w="984937" h="1100373">
                  <a:moveTo>
                    <a:pt x="0" y="0"/>
                  </a:moveTo>
                  <a:lnTo>
                    <a:pt x="984937" y="0"/>
                  </a:lnTo>
                  <a:lnTo>
                    <a:pt x="984937" y="984937"/>
                  </a:lnTo>
                  <a:lnTo>
                    <a:pt x="115436" y="984937"/>
                  </a:lnTo>
                  <a:lnTo>
                    <a:pt x="0" y="1100373"/>
                  </a:lnTo>
                  <a:lnTo>
                    <a:pt x="0" y="984937"/>
                  </a:lnTo>
                  <a:lnTo>
                    <a:pt x="0" y="745958"/>
                  </a:lnTo>
                  <a:close/>
                </a:path>
              </a:pathLst>
            </a:custGeom>
            <a:solidFill>
              <a:srgbClr val="2B8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7" name="Rectangle 13" descr="FD1DDF730CE4456e89755B07FE1653D0# #Rectangle 13"/>
            <p:cNvSpPr>
              <a:spLocks noChangeArrowheads="1"/>
            </p:cNvSpPr>
            <p:nvPr/>
          </p:nvSpPr>
          <p:spPr bwMode="auto">
            <a:xfrm>
              <a:off x="5109649" y="1457948"/>
              <a:ext cx="419134" cy="41540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en-US" altLang="zh-CN" sz="3599" dirty="0">
                  <a:solidFill>
                    <a:schemeClr val="bg1"/>
                  </a:solidFill>
                  <a:latin typeface="+mj-ea"/>
                  <a:ea typeface="+mj-ea"/>
                  <a:cs typeface="Arial" pitchFamily="34" charset="0"/>
                </a:rPr>
                <a:t>03</a:t>
              </a:r>
              <a:endParaRPr lang="en-US" altLang="zh-CN" sz="5899" dirty="0">
                <a:solidFill>
                  <a:schemeClr val="bg1"/>
                </a:solidFill>
                <a:latin typeface="+mj-ea"/>
                <a:ea typeface="+mj-ea"/>
                <a:cs typeface="Arial" pitchFamily="34" charset="0"/>
              </a:endParaRPr>
            </a:p>
          </p:txBody>
        </p:sp>
        <p:sp>
          <p:nvSpPr>
            <p:cNvPr id="28" name="TextBox 27"/>
            <p:cNvSpPr txBox="1"/>
            <p:nvPr/>
          </p:nvSpPr>
          <p:spPr>
            <a:xfrm>
              <a:off x="4596005" y="1240929"/>
              <a:ext cx="504050" cy="288474"/>
            </a:xfrm>
            <a:prstGeom prst="rect">
              <a:avLst/>
            </a:prstGeom>
            <a:noFill/>
          </p:spPr>
          <p:txBody>
            <a:bodyPr vert="horz" wrap="none" rtlCol="0">
              <a:spAutoFit/>
            </a:bodyPr>
            <a:lstStyle/>
            <a:p>
              <a:pPr algn="ctr"/>
              <a:r>
                <a:rPr lang="zh-CN" altLang="en-US" sz="1900" dirty="0">
                  <a:solidFill>
                    <a:schemeClr val="bg1"/>
                  </a:solidFill>
                  <a:latin typeface="+mj-ea"/>
                  <a:ea typeface="+mj-ea"/>
                </a:rPr>
                <a:t>目标</a:t>
              </a:r>
            </a:p>
          </p:txBody>
        </p:sp>
      </p:grpSp>
      <p:grpSp>
        <p:nvGrpSpPr>
          <p:cNvPr id="29" name="组合 28"/>
          <p:cNvGrpSpPr/>
          <p:nvPr/>
        </p:nvGrpSpPr>
        <p:grpSpPr>
          <a:xfrm>
            <a:off x="8028143" y="1703849"/>
            <a:ext cx="2689847" cy="1313249"/>
            <a:chOff x="2553885" y="1279283"/>
            <a:chExt cx="2018115" cy="984937"/>
          </a:xfrm>
        </p:grpSpPr>
        <p:sp>
          <p:nvSpPr>
            <p:cNvPr id="30" name="矩形 29"/>
            <p:cNvSpPr/>
            <p:nvPr/>
          </p:nvSpPr>
          <p:spPr>
            <a:xfrm>
              <a:off x="2553885" y="1279283"/>
              <a:ext cx="2018115" cy="984937"/>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1" name="Rectangle 13" descr="FD1DDF730CE4456e89755B07FE1653D0# #Rectangle 13"/>
            <p:cNvSpPr>
              <a:spLocks noChangeArrowheads="1"/>
            </p:cNvSpPr>
            <p:nvPr/>
          </p:nvSpPr>
          <p:spPr bwMode="auto">
            <a:xfrm>
              <a:off x="2679896" y="1356143"/>
              <a:ext cx="1460088" cy="28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900" dirty="0">
                  <a:latin typeface="+mj-ea"/>
                  <a:ea typeface="+mj-ea"/>
                </a:rPr>
                <a:t>添加标题</a:t>
              </a:r>
              <a:endParaRPr lang="en-US" altLang="zh-CN" sz="1900" dirty="0">
                <a:latin typeface="+mj-ea"/>
                <a:ea typeface="+mj-ea"/>
              </a:endParaRPr>
            </a:p>
          </p:txBody>
        </p:sp>
        <p:sp>
          <p:nvSpPr>
            <p:cNvPr id="32" name="Rectangle 13" descr="FD1DDF730CE4456e89755B07FE1653D0# #Rectangle 13"/>
            <p:cNvSpPr>
              <a:spLocks noChangeArrowheads="1"/>
            </p:cNvSpPr>
            <p:nvPr/>
          </p:nvSpPr>
          <p:spPr bwMode="auto">
            <a:xfrm>
              <a:off x="2679894" y="1678386"/>
              <a:ext cx="1737861" cy="34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latin typeface="+mj-ea"/>
                  <a:ea typeface="+mj-ea"/>
                </a:rPr>
                <a:t>此处添加目标扼要说明，</a:t>
              </a:r>
              <a:endParaRPr lang="en-US" altLang="zh-CN" sz="1200" dirty="0">
                <a:latin typeface="+mj-ea"/>
                <a:ea typeface="+mj-ea"/>
              </a:endParaRPr>
            </a:p>
            <a:p>
              <a:pPr algn="just" eaLnBrk="1" hangingPunct="1">
                <a:spcBef>
                  <a:spcPct val="0"/>
                </a:spcBef>
                <a:buNone/>
                <a:defRPr/>
              </a:pPr>
              <a:r>
                <a:rPr lang="zh-CN" altLang="en-US" sz="1200" dirty="0">
                  <a:latin typeface="+mj-ea"/>
                  <a:ea typeface="+mj-ea"/>
                </a:rPr>
                <a:t>添加简短说明文字。</a:t>
              </a:r>
              <a:endParaRPr lang="en-US" altLang="zh-CN" sz="1200" dirty="0">
                <a:latin typeface="+mj-ea"/>
                <a:ea typeface="+mj-ea"/>
              </a:endParaRPr>
            </a:p>
          </p:txBody>
        </p:sp>
      </p:grpSp>
      <p:sp>
        <p:nvSpPr>
          <p:cNvPr id="33" name="椭圆 32"/>
          <p:cNvSpPr/>
          <p:nvPr/>
        </p:nvSpPr>
        <p:spPr>
          <a:xfrm>
            <a:off x="3140333" y="3474289"/>
            <a:ext cx="95966" cy="960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latin typeface="+mj-ea"/>
              <a:ea typeface="+mj-ea"/>
            </a:endParaRPr>
          </a:p>
        </p:txBody>
      </p:sp>
      <p:sp>
        <p:nvSpPr>
          <p:cNvPr id="34" name="椭圆 33"/>
          <p:cNvSpPr/>
          <p:nvPr/>
        </p:nvSpPr>
        <p:spPr>
          <a:xfrm>
            <a:off x="3834428" y="3474289"/>
            <a:ext cx="95966" cy="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latin typeface="+mj-ea"/>
              <a:ea typeface="+mj-ea"/>
            </a:endParaRPr>
          </a:p>
        </p:txBody>
      </p:sp>
      <p:sp>
        <p:nvSpPr>
          <p:cNvPr id="35" name="椭圆 34"/>
          <p:cNvSpPr/>
          <p:nvPr/>
        </p:nvSpPr>
        <p:spPr>
          <a:xfrm>
            <a:off x="5916711" y="3474289"/>
            <a:ext cx="95966" cy="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latin typeface="+mj-ea"/>
              <a:ea typeface="+mj-ea"/>
            </a:endParaRPr>
          </a:p>
        </p:txBody>
      </p:sp>
      <p:sp>
        <p:nvSpPr>
          <p:cNvPr id="36" name="椭圆 35"/>
          <p:cNvSpPr/>
          <p:nvPr/>
        </p:nvSpPr>
        <p:spPr>
          <a:xfrm>
            <a:off x="7998994" y="3474289"/>
            <a:ext cx="95966" cy="960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latin typeface="+mj-ea"/>
              <a:ea typeface="+mj-ea"/>
            </a:endParaRPr>
          </a:p>
        </p:txBody>
      </p:sp>
      <p:sp>
        <p:nvSpPr>
          <p:cNvPr id="37" name="椭圆 36"/>
          <p:cNvSpPr/>
          <p:nvPr/>
        </p:nvSpPr>
        <p:spPr>
          <a:xfrm>
            <a:off x="10081277" y="3474289"/>
            <a:ext cx="95966" cy="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latin typeface="+mj-ea"/>
              <a:ea typeface="+mj-ea"/>
            </a:endParaRPr>
          </a:p>
        </p:txBody>
      </p:sp>
      <p:grpSp>
        <p:nvGrpSpPr>
          <p:cNvPr id="38" name="组合 37"/>
          <p:cNvGrpSpPr/>
          <p:nvPr/>
        </p:nvGrpSpPr>
        <p:grpSpPr>
          <a:xfrm>
            <a:off x="4597349" y="4059933"/>
            <a:ext cx="2689847" cy="1313249"/>
            <a:chOff x="2553885" y="1279283"/>
            <a:chExt cx="2018115" cy="984937"/>
          </a:xfrm>
        </p:grpSpPr>
        <p:sp>
          <p:nvSpPr>
            <p:cNvPr id="39" name="矩形 38"/>
            <p:cNvSpPr/>
            <p:nvPr/>
          </p:nvSpPr>
          <p:spPr>
            <a:xfrm>
              <a:off x="2553885" y="1279283"/>
              <a:ext cx="2018115" cy="984937"/>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0" name="Rectangle 13" descr="FD1DDF730CE4456e89755B07FE1653D0# #Rectangle 13"/>
            <p:cNvSpPr>
              <a:spLocks noChangeArrowheads="1"/>
            </p:cNvSpPr>
            <p:nvPr/>
          </p:nvSpPr>
          <p:spPr bwMode="auto">
            <a:xfrm>
              <a:off x="2679896" y="1356143"/>
              <a:ext cx="1460088" cy="28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900" dirty="0">
                  <a:latin typeface="+mj-ea"/>
                  <a:ea typeface="+mj-ea"/>
                </a:rPr>
                <a:t>添加标题</a:t>
              </a:r>
              <a:endParaRPr lang="en-US" altLang="zh-CN" sz="1900" dirty="0">
                <a:latin typeface="+mj-ea"/>
                <a:ea typeface="+mj-ea"/>
              </a:endParaRPr>
            </a:p>
          </p:txBody>
        </p:sp>
        <p:sp>
          <p:nvSpPr>
            <p:cNvPr id="41" name="Rectangle 13" descr="FD1DDF730CE4456e89755B07FE1653D0# #Rectangle 13"/>
            <p:cNvSpPr>
              <a:spLocks noChangeArrowheads="1"/>
            </p:cNvSpPr>
            <p:nvPr/>
          </p:nvSpPr>
          <p:spPr bwMode="auto">
            <a:xfrm>
              <a:off x="2679894" y="1678386"/>
              <a:ext cx="1737861" cy="34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latin typeface="+mj-ea"/>
                  <a:ea typeface="+mj-ea"/>
                </a:rPr>
                <a:t>此处添加目标扼要说明，</a:t>
              </a:r>
              <a:endParaRPr lang="en-US" altLang="zh-CN" sz="1200" dirty="0">
                <a:latin typeface="+mj-ea"/>
                <a:ea typeface="+mj-ea"/>
              </a:endParaRPr>
            </a:p>
            <a:p>
              <a:pPr algn="just" eaLnBrk="1" hangingPunct="1">
                <a:spcBef>
                  <a:spcPct val="0"/>
                </a:spcBef>
                <a:buNone/>
                <a:defRPr/>
              </a:pPr>
              <a:r>
                <a:rPr lang="zh-CN" altLang="en-US" sz="1200" dirty="0">
                  <a:latin typeface="+mj-ea"/>
                  <a:ea typeface="+mj-ea"/>
                </a:rPr>
                <a:t>添加简短说明文字。</a:t>
              </a:r>
              <a:endParaRPr lang="en-US" altLang="zh-CN" sz="1200" dirty="0">
                <a:latin typeface="+mj-ea"/>
                <a:ea typeface="+mj-ea"/>
              </a:endParaRPr>
            </a:p>
          </p:txBody>
        </p:sp>
      </p:grpSp>
      <p:grpSp>
        <p:nvGrpSpPr>
          <p:cNvPr id="42" name="组合 41"/>
          <p:cNvGrpSpPr/>
          <p:nvPr/>
        </p:nvGrpSpPr>
        <p:grpSpPr>
          <a:xfrm>
            <a:off x="8036701" y="3906017"/>
            <a:ext cx="1312774" cy="1467164"/>
            <a:chOff x="5631416" y="2815696"/>
            <a:chExt cx="984937" cy="1100373"/>
          </a:xfrm>
          <a:solidFill>
            <a:srgbClr val="DEA900"/>
          </a:solidFill>
        </p:grpSpPr>
        <p:sp>
          <p:nvSpPr>
            <p:cNvPr id="43" name="矩形 2"/>
            <p:cNvSpPr/>
            <p:nvPr/>
          </p:nvSpPr>
          <p:spPr>
            <a:xfrm flipV="1">
              <a:off x="5631416" y="2815696"/>
              <a:ext cx="984937" cy="1100373"/>
            </a:xfrm>
            <a:custGeom>
              <a:avLst/>
              <a:gdLst/>
              <a:ahLst/>
              <a:cxnLst/>
              <a:rect l="l" t="t" r="r" b="b"/>
              <a:pathLst>
                <a:path w="984937" h="1100373">
                  <a:moveTo>
                    <a:pt x="0" y="0"/>
                  </a:moveTo>
                  <a:lnTo>
                    <a:pt x="984937" y="0"/>
                  </a:lnTo>
                  <a:lnTo>
                    <a:pt x="984937" y="984937"/>
                  </a:lnTo>
                  <a:lnTo>
                    <a:pt x="115436" y="984937"/>
                  </a:lnTo>
                  <a:lnTo>
                    <a:pt x="0" y="1100373"/>
                  </a:lnTo>
                  <a:lnTo>
                    <a:pt x="0" y="984937"/>
                  </a:lnTo>
                  <a:lnTo>
                    <a:pt x="0" y="745958"/>
                  </a:lnTo>
                  <a:close/>
                </a:path>
              </a:pathLst>
            </a:custGeom>
            <a:solidFill>
              <a:srgbClr val="2B8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4" name="Rectangle 13" descr="FD1DDF730CE4456e89755B07FE1653D0# #Rectangle 13"/>
            <p:cNvSpPr>
              <a:spLocks noChangeArrowheads="1"/>
            </p:cNvSpPr>
            <p:nvPr/>
          </p:nvSpPr>
          <p:spPr bwMode="auto">
            <a:xfrm>
              <a:off x="6169065" y="3226688"/>
              <a:ext cx="419134" cy="41540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en-US" altLang="zh-CN" sz="3599" dirty="0">
                  <a:solidFill>
                    <a:schemeClr val="bg1"/>
                  </a:solidFill>
                  <a:latin typeface="+mj-ea"/>
                  <a:ea typeface="+mj-ea"/>
                  <a:cs typeface="Arial" pitchFamily="34" charset="0"/>
                </a:rPr>
                <a:t>04</a:t>
              </a:r>
              <a:endParaRPr lang="en-US" altLang="zh-CN" sz="5899" dirty="0">
                <a:solidFill>
                  <a:schemeClr val="bg1"/>
                </a:solidFill>
                <a:latin typeface="+mj-ea"/>
                <a:ea typeface="+mj-ea"/>
                <a:cs typeface="Arial" pitchFamily="34" charset="0"/>
              </a:endParaRPr>
            </a:p>
          </p:txBody>
        </p:sp>
        <p:sp>
          <p:nvSpPr>
            <p:cNvPr id="45" name="TextBox 44"/>
            <p:cNvSpPr txBox="1"/>
            <p:nvPr/>
          </p:nvSpPr>
          <p:spPr>
            <a:xfrm>
              <a:off x="5655421" y="3009669"/>
              <a:ext cx="504050" cy="288474"/>
            </a:xfrm>
            <a:prstGeom prst="rect">
              <a:avLst/>
            </a:prstGeom>
            <a:noFill/>
          </p:spPr>
          <p:txBody>
            <a:bodyPr vert="horz" wrap="none" rtlCol="0">
              <a:spAutoFit/>
            </a:bodyPr>
            <a:lstStyle/>
            <a:p>
              <a:pPr algn="ctr"/>
              <a:r>
                <a:rPr lang="zh-CN" altLang="en-US" sz="1900" dirty="0">
                  <a:solidFill>
                    <a:schemeClr val="bg1"/>
                  </a:solidFill>
                  <a:latin typeface="+mj-ea"/>
                  <a:ea typeface="+mj-ea"/>
                </a:rPr>
                <a:t>目标</a:t>
              </a:r>
            </a:p>
          </p:txBody>
        </p:sp>
      </p:grpSp>
      <p:grpSp>
        <p:nvGrpSpPr>
          <p:cNvPr id="46" name="组合 45"/>
          <p:cNvGrpSpPr/>
          <p:nvPr/>
        </p:nvGrpSpPr>
        <p:grpSpPr>
          <a:xfrm>
            <a:off x="9445733" y="4059933"/>
            <a:ext cx="2689847" cy="1313249"/>
            <a:chOff x="2553885" y="1279283"/>
            <a:chExt cx="2018115" cy="984937"/>
          </a:xfrm>
        </p:grpSpPr>
        <p:sp>
          <p:nvSpPr>
            <p:cNvPr id="47" name="矩形 46"/>
            <p:cNvSpPr/>
            <p:nvPr/>
          </p:nvSpPr>
          <p:spPr>
            <a:xfrm>
              <a:off x="2553885" y="1279283"/>
              <a:ext cx="2018115" cy="984937"/>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8" name="Rectangle 13" descr="FD1DDF730CE4456e89755B07FE1653D0# #Rectangle 13"/>
            <p:cNvSpPr>
              <a:spLocks noChangeArrowheads="1"/>
            </p:cNvSpPr>
            <p:nvPr/>
          </p:nvSpPr>
          <p:spPr bwMode="auto">
            <a:xfrm>
              <a:off x="2679896" y="1356143"/>
              <a:ext cx="1460088" cy="28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900" dirty="0">
                  <a:latin typeface="+mj-ea"/>
                  <a:ea typeface="+mj-ea"/>
                </a:rPr>
                <a:t>添加标题</a:t>
              </a:r>
              <a:endParaRPr lang="en-US" altLang="zh-CN" sz="1900" dirty="0">
                <a:latin typeface="+mj-ea"/>
                <a:ea typeface="+mj-ea"/>
              </a:endParaRPr>
            </a:p>
          </p:txBody>
        </p:sp>
        <p:sp>
          <p:nvSpPr>
            <p:cNvPr id="49" name="Rectangle 13" descr="FD1DDF730CE4456e89755B07FE1653D0# #Rectangle 13"/>
            <p:cNvSpPr>
              <a:spLocks noChangeArrowheads="1"/>
            </p:cNvSpPr>
            <p:nvPr/>
          </p:nvSpPr>
          <p:spPr bwMode="auto">
            <a:xfrm>
              <a:off x="2679894" y="1678386"/>
              <a:ext cx="1737861" cy="34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latin typeface="+mj-ea"/>
                  <a:ea typeface="+mj-ea"/>
                </a:rPr>
                <a:t>此处添加目标扼要说明，</a:t>
              </a:r>
              <a:endParaRPr lang="en-US" altLang="zh-CN" sz="1200" dirty="0">
                <a:latin typeface="+mj-ea"/>
                <a:ea typeface="+mj-ea"/>
              </a:endParaRPr>
            </a:p>
            <a:p>
              <a:pPr algn="just" eaLnBrk="1" hangingPunct="1">
                <a:spcBef>
                  <a:spcPct val="0"/>
                </a:spcBef>
                <a:buNone/>
                <a:defRPr/>
              </a:pPr>
              <a:r>
                <a:rPr lang="zh-CN" altLang="en-US" sz="1200" dirty="0">
                  <a:latin typeface="+mj-ea"/>
                  <a:ea typeface="+mj-ea"/>
                </a:rPr>
                <a:t>添加简短说明文字。</a:t>
              </a:r>
              <a:endParaRPr lang="en-US" altLang="zh-CN" sz="1200" dirty="0">
                <a:latin typeface="+mj-ea"/>
                <a:ea typeface="+mj-ea"/>
              </a:endParaRPr>
            </a:p>
          </p:txBody>
        </p:sp>
      </p:grpSp>
      <p:sp>
        <p:nvSpPr>
          <p:cNvPr id="50" name="TextBox 49"/>
          <p:cNvSpPr txBox="1"/>
          <p:nvPr/>
        </p:nvSpPr>
        <p:spPr>
          <a:xfrm>
            <a:off x="217554" y="333373"/>
            <a:ext cx="3383593" cy="523099"/>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t>未来工作思路</a:t>
            </a:r>
          </a:p>
        </p:txBody>
      </p:sp>
    </p:spTree>
    <p:extLst>
      <p:ext uri="{BB962C8B-B14F-4D97-AF65-F5344CB8AC3E}">
        <p14:creationId xmlns:p14="http://schemas.microsoft.com/office/powerpoint/2010/main" val="258018860"/>
      </p:ext>
    </p:extLst>
  </p:cSld>
  <p:clrMapOvr>
    <a:masterClrMapping/>
  </p:clrMapOvr>
  <mc:AlternateContent xmlns:mc="http://schemas.openxmlformats.org/markup-compatibility/2006" xmlns:p14="http://schemas.microsoft.com/office/powerpoint/2010/main">
    <mc:Choice Requires="p14">
      <p:transition spd="slow" p14:dur="1600" advClick="0" advTm="3000">
        <p14:prism isInverted="1"/>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300"/>
                                        <p:tgtEl>
                                          <p:spTgt spid="2"/>
                                        </p:tgtEl>
                                      </p:cBhvr>
                                    </p:animEffect>
                                  </p:childTnLst>
                                </p:cTn>
                              </p:par>
                            </p:childTnLst>
                          </p:cTn>
                        </p:par>
                        <p:par>
                          <p:cTn id="12" fill="hold">
                            <p:stCondLst>
                              <p:cond delay="8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
                                        <p:tgtEl>
                                          <p:spTgt spid="3"/>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
                                        <p:tgtEl>
                                          <p:spTgt spid="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
                                        <p:tgtEl>
                                          <p:spTgt spid="33"/>
                                        </p:tgtEl>
                                      </p:cBhvr>
                                    </p:animEffect>
                                  </p:childTnLst>
                                </p:cTn>
                              </p:par>
                            </p:childTnLst>
                          </p:cTn>
                        </p:par>
                        <p:par>
                          <p:cTn id="24" fill="hold">
                            <p:stCondLst>
                              <p:cond delay="1100"/>
                            </p:stCondLst>
                            <p:childTnLst>
                              <p:par>
                                <p:cTn id="25" presetID="10" presetClass="entr" presetSubtype="0"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
                                        <p:tgtEl>
                                          <p:spTgt spid="34"/>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
                                        <p:tgtEl>
                                          <p:spTgt spid="5"/>
                                        </p:tgtEl>
                                      </p:cBhvr>
                                    </p:animEffect>
                                  </p:childTnLst>
                                </p:cTn>
                              </p:par>
                            </p:childTnLst>
                          </p:cTn>
                        </p:par>
                        <p:par>
                          <p:cTn id="32" fill="hold">
                            <p:stCondLst>
                              <p:cond delay="13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
                                        <p:tgtEl>
                                          <p:spTgt spid="6"/>
                                        </p:tgtEl>
                                      </p:cBhvr>
                                    </p:animEffect>
                                  </p:childTnLst>
                                </p:cTn>
                              </p:par>
                            </p:childTnLst>
                          </p:cTn>
                        </p:par>
                        <p:par>
                          <p:cTn id="36" fill="hold">
                            <p:stCondLst>
                              <p:cond delay="1400"/>
                            </p:stCondLst>
                            <p:childTnLst>
                              <p:par>
                                <p:cTn id="37" presetID="10" presetClass="entr" presetSubtype="0"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
                                        <p:tgtEl>
                                          <p:spTgt spid="35"/>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
                                        <p:tgtEl>
                                          <p:spTgt spid="7"/>
                                        </p:tgtEl>
                                      </p:cBhvr>
                                    </p:animEffect>
                                  </p:childTnLst>
                                </p:cTn>
                              </p:par>
                            </p:childTnLst>
                          </p:cTn>
                        </p:par>
                        <p:par>
                          <p:cTn id="44" fill="hold">
                            <p:stCondLst>
                              <p:cond delay="1600"/>
                            </p:stCondLst>
                            <p:childTnLst>
                              <p:par>
                                <p:cTn id="45" presetID="10"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
                                        <p:tgtEl>
                                          <p:spTgt spid="8"/>
                                        </p:tgtEl>
                                      </p:cBhvr>
                                    </p:animEffect>
                                  </p:childTnLst>
                                </p:cTn>
                              </p:par>
                            </p:childTnLst>
                          </p:cTn>
                        </p:par>
                        <p:par>
                          <p:cTn id="48" fill="hold">
                            <p:stCondLst>
                              <p:cond delay="1700"/>
                            </p:stCondLst>
                            <p:childTnLst>
                              <p:par>
                                <p:cTn id="49" presetID="10" presetClass="entr" presetSubtype="0"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
                                        <p:tgtEl>
                                          <p:spTgt spid="36"/>
                                        </p:tgtEl>
                                      </p:cBhvr>
                                    </p:animEffect>
                                  </p:childTnLst>
                                </p:cTn>
                              </p:par>
                            </p:childTnLst>
                          </p:cTn>
                        </p:par>
                        <p:par>
                          <p:cTn id="52" fill="hold">
                            <p:stCondLst>
                              <p:cond delay="1800"/>
                            </p:stCondLst>
                            <p:childTnLst>
                              <p:par>
                                <p:cTn id="53" presetID="10"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
                                        <p:tgtEl>
                                          <p:spTgt spid="9"/>
                                        </p:tgtEl>
                                      </p:cBhvr>
                                    </p:animEffect>
                                  </p:childTnLst>
                                </p:cTn>
                              </p:par>
                            </p:childTnLst>
                          </p:cTn>
                        </p:par>
                        <p:par>
                          <p:cTn id="56" fill="hold">
                            <p:stCondLst>
                              <p:cond delay="1900"/>
                            </p:stCondLst>
                            <p:childTnLst>
                              <p:par>
                                <p:cTn id="57" presetID="10"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
                                        <p:tgtEl>
                                          <p:spTgt spid="10"/>
                                        </p:tgtEl>
                                      </p:cBhvr>
                                    </p:animEffec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100"/>
                                        <p:tgtEl>
                                          <p:spTgt spid="37"/>
                                        </p:tgtEl>
                                      </p:cBhvr>
                                    </p:animEffect>
                                  </p:childTnLst>
                                </p:cTn>
                              </p:par>
                            </p:childTnLst>
                          </p:cTn>
                        </p:par>
                        <p:par>
                          <p:cTn id="64" fill="hold">
                            <p:stCondLst>
                              <p:cond delay="2100"/>
                            </p:stCondLst>
                            <p:childTnLst>
                              <p:par>
                                <p:cTn id="65" presetID="10"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
                                        <p:tgtEl>
                                          <p:spTgt spid="11"/>
                                        </p:tgtEl>
                                      </p:cBhvr>
                                    </p:animEffect>
                                  </p:childTnLst>
                                </p:cTn>
                              </p:par>
                            </p:childTnLst>
                          </p:cTn>
                        </p:par>
                        <p:par>
                          <p:cTn id="68" fill="hold">
                            <p:stCondLst>
                              <p:cond delay="2200"/>
                            </p:stCondLst>
                            <p:childTnLst>
                              <p:par>
                                <p:cTn id="69" presetID="10"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
                                        <p:tgtEl>
                                          <p:spTgt spid="12"/>
                                        </p:tgtEl>
                                      </p:cBhvr>
                                    </p:animEffect>
                                  </p:childTnLst>
                                </p:cTn>
                              </p:par>
                            </p:childTnLst>
                          </p:cTn>
                        </p:par>
                        <p:par>
                          <p:cTn id="72" fill="hold">
                            <p:stCondLst>
                              <p:cond delay="2300"/>
                            </p:stCondLst>
                            <p:childTnLst>
                              <p:par>
                                <p:cTn id="73" presetID="42"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par>
                          <p:cTn id="78" fill="hold">
                            <p:stCondLst>
                              <p:cond delay="3300"/>
                            </p:stCondLst>
                            <p:childTnLst>
                              <p:par>
                                <p:cTn id="79" presetID="22" presetClass="entr" presetSubtype="8" fill="hold" nodeType="after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wipe(left)">
                                      <p:cBhvr>
                                        <p:cTn id="81" dur="500"/>
                                        <p:tgtEl>
                                          <p:spTgt spid="17"/>
                                        </p:tgtEl>
                                      </p:cBhvr>
                                    </p:animEffect>
                                  </p:childTnLst>
                                </p:cTn>
                              </p:par>
                            </p:childTnLst>
                          </p:cTn>
                        </p:par>
                        <p:par>
                          <p:cTn id="82" fill="hold">
                            <p:stCondLst>
                              <p:cond delay="3800"/>
                            </p:stCondLst>
                            <p:childTnLst>
                              <p:par>
                                <p:cTn id="83" presetID="47" presetClass="entr" presetSubtype="0" fill="hold"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1000"/>
                                        <p:tgtEl>
                                          <p:spTgt spid="21"/>
                                        </p:tgtEl>
                                      </p:cBhvr>
                                    </p:animEffect>
                                    <p:anim calcmode="lin" valueType="num">
                                      <p:cBhvr>
                                        <p:cTn id="86" dur="1000" fill="hold"/>
                                        <p:tgtEl>
                                          <p:spTgt spid="21"/>
                                        </p:tgtEl>
                                        <p:attrNameLst>
                                          <p:attrName>ppt_x</p:attrName>
                                        </p:attrNameLst>
                                      </p:cBhvr>
                                      <p:tavLst>
                                        <p:tav tm="0">
                                          <p:val>
                                            <p:strVal val="#ppt_x"/>
                                          </p:val>
                                        </p:tav>
                                        <p:tav tm="100000">
                                          <p:val>
                                            <p:strVal val="#ppt_x"/>
                                          </p:val>
                                        </p:tav>
                                      </p:tavLst>
                                    </p:anim>
                                    <p:anim calcmode="lin" valueType="num">
                                      <p:cBhvr>
                                        <p:cTn id="87" dur="1000" fill="hold"/>
                                        <p:tgtEl>
                                          <p:spTgt spid="21"/>
                                        </p:tgtEl>
                                        <p:attrNameLst>
                                          <p:attrName>ppt_y</p:attrName>
                                        </p:attrNameLst>
                                      </p:cBhvr>
                                      <p:tavLst>
                                        <p:tav tm="0">
                                          <p:val>
                                            <p:strVal val="#ppt_y-.1"/>
                                          </p:val>
                                        </p:tav>
                                        <p:tav tm="100000">
                                          <p:val>
                                            <p:strVal val="#ppt_y"/>
                                          </p:val>
                                        </p:tav>
                                      </p:tavLst>
                                    </p:anim>
                                  </p:childTnLst>
                                </p:cTn>
                              </p:par>
                            </p:childTnLst>
                          </p:cTn>
                        </p:par>
                        <p:par>
                          <p:cTn id="88" fill="hold">
                            <p:stCondLst>
                              <p:cond delay="4800"/>
                            </p:stCondLst>
                            <p:childTnLst>
                              <p:par>
                                <p:cTn id="89" presetID="22" presetClass="entr" presetSubtype="8" fill="hold" nodeType="after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wipe(left)">
                                      <p:cBhvr>
                                        <p:cTn id="91" dur="500"/>
                                        <p:tgtEl>
                                          <p:spTgt spid="38"/>
                                        </p:tgtEl>
                                      </p:cBhvr>
                                    </p:animEffect>
                                  </p:childTnLst>
                                </p:cTn>
                              </p:par>
                            </p:childTnLst>
                          </p:cTn>
                        </p:par>
                        <p:par>
                          <p:cTn id="92" fill="hold">
                            <p:stCondLst>
                              <p:cond delay="5300"/>
                            </p:stCondLst>
                            <p:childTnLst>
                              <p:par>
                                <p:cTn id="93" presetID="42" presetClass="entr" presetSubtype="0" fill="hold" nodeType="after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1000"/>
                                        <p:tgtEl>
                                          <p:spTgt spid="25"/>
                                        </p:tgtEl>
                                      </p:cBhvr>
                                    </p:animEffect>
                                    <p:anim calcmode="lin" valueType="num">
                                      <p:cBhvr>
                                        <p:cTn id="96" dur="1000" fill="hold"/>
                                        <p:tgtEl>
                                          <p:spTgt spid="25"/>
                                        </p:tgtEl>
                                        <p:attrNameLst>
                                          <p:attrName>ppt_x</p:attrName>
                                        </p:attrNameLst>
                                      </p:cBhvr>
                                      <p:tavLst>
                                        <p:tav tm="0">
                                          <p:val>
                                            <p:strVal val="#ppt_x"/>
                                          </p:val>
                                        </p:tav>
                                        <p:tav tm="100000">
                                          <p:val>
                                            <p:strVal val="#ppt_x"/>
                                          </p:val>
                                        </p:tav>
                                      </p:tavLst>
                                    </p:anim>
                                    <p:anim calcmode="lin" valueType="num">
                                      <p:cBhvr>
                                        <p:cTn id="97" dur="1000" fill="hold"/>
                                        <p:tgtEl>
                                          <p:spTgt spid="25"/>
                                        </p:tgtEl>
                                        <p:attrNameLst>
                                          <p:attrName>ppt_y</p:attrName>
                                        </p:attrNameLst>
                                      </p:cBhvr>
                                      <p:tavLst>
                                        <p:tav tm="0">
                                          <p:val>
                                            <p:strVal val="#ppt_y+.1"/>
                                          </p:val>
                                        </p:tav>
                                        <p:tav tm="100000">
                                          <p:val>
                                            <p:strVal val="#ppt_y"/>
                                          </p:val>
                                        </p:tav>
                                      </p:tavLst>
                                    </p:anim>
                                  </p:childTnLst>
                                </p:cTn>
                              </p:par>
                            </p:childTnLst>
                          </p:cTn>
                        </p:par>
                        <p:par>
                          <p:cTn id="98" fill="hold">
                            <p:stCondLst>
                              <p:cond delay="6300"/>
                            </p:stCondLst>
                            <p:childTnLst>
                              <p:par>
                                <p:cTn id="99" presetID="22" presetClass="entr" presetSubtype="8" fill="hold"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wipe(left)">
                                      <p:cBhvr>
                                        <p:cTn id="101" dur="500"/>
                                        <p:tgtEl>
                                          <p:spTgt spid="29"/>
                                        </p:tgtEl>
                                      </p:cBhvr>
                                    </p:animEffect>
                                  </p:childTnLst>
                                </p:cTn>
                              </p:par>
                            </p:childTnLst>
                          </p:cTn>
                        </p:par>
                        <p:par>
                          <p:cTn id="102" fill="hold">
                            <p:stCondLst>
                              <p:cond delay="6800"/>
                            </p:stCondLst>
                            <p:childTnLst>
                              <p:par>
                                <p:cTn id="103" presetID="47" presetClass="entr" presetSubtype="0" fill="hold" nodeType="after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fade">
                                      <p:cBhvr>
                                        <p:cTn id="105" dur="1000"/>
                                        <p:tgtEl>
                                          <p:spTgt spid="42"/>
                                        </p:tgtEl>
                                      </p:cBhvr>
                                    </p:animEffect>
                                    <p:anim calcmode="lin" valueType="num">
                                      <p:cBhvr>
                                        <p:cTn id="106" dur="1000" fill="hold"/>
                                        <p:tgtEl>
                                          <p:spTgt spid="42"/>
                                        </p:tgtEl>
                                        <p:attrNameLst>
                                          <p:attrName>ppt_x</p:attrName>
                                        </p:attrNameLst>
                                      </p:cBhvr>
                                      <p:tavLst>
                                        <p:tav tm="0">
                                          <p:val>
                                            <p:strVal val="#ppt_x"/>
                                          </p:val>
                                        </p:tav>
                                        <p:tav tm="100000">
                                          <p:val>
                                            <p:strVal val="#ppt_x"/>
                                          </p:val>
                                        </p:tav>
                                      </p:tavLst>
                                    </p:anim>
                                    <p:anim calcmode="lin" valueType="num">
                                      <p:cBhvr>
                                        <p:cTn id="107" dur="1000" fill="hold"/>
                                        <p:tgtEl>
                                          <p:spTgt spid="42"/>
                                        </p:tgtEl>
                                        <p:attrNameLst>
                                          <p:attrName>ppt_y</p:attrName>
                                        </p:attrNameLst>
                                      </p:cBhvr>
                                      <p:tavLst>
                                        <p:tav tm="0">
                                          <p:val>
                                            <p:strVal val="#ppt_y-.1"/>
                                          </p:val>
                                        </p:tav>
                                        <p:tav tm="100000">
                                          <p:val>
                                            <p:strVal val="#ppt_y"/>
                                          </p:val>
                                        </p:tav>
                                      </p:tavLst>
                                    </p:anim>
                                  </p:childTnLst>
                                </p:cTn>
                              </p:par>
                            </p:childTnLst>
                          </p:cTn>
                        </p:par>
                        <p:par>
                          <p:cTn id="108" fill="hold">
                            <p:stCondLst>
                              <p:cond delay="7800"/>
                            </p:stCondLst>
                            <p:childTnLst>
                              <p:par>
                                <p:cTn id="109" presetID="22" presetClass="entr" presetSubtype="8" fill="hold"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ipe(left)">
                                      <p:cBhvr>
                                        <p:cTn id="1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33" grpId="0" animBg="1"/>
      <p:bldP spid="34" grpId="0" animBg="1"/>
      <p:bldP spid="35" grpId="0" animBg="1"/>
      <p:bldP spid="36" grpId="0" animBg="1"/>
      <p:bldP spid="37" grpId="0" animBg="1"/>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217554" y="333373"/>
            <a:ext cx="3383593" cy="523099"/>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t>未来工作思路</a:t>
            </a:r>
          </a:p>
        </p:txBody>
      </p:sp>
      <p:sp>
        <p:nvSpPr>
          <p:cNvPr id="51" name="Freeform 26"/>
          <p:cNvSpPr>
            <a:spLocks/>
          </p:cNvSpPr>
          <p:nvPr/>
        </p:nvSpPr>
        <p:spPr bwMode="auto">
          <a:xfrm>
            <a:off x="4881359" y="1773199"/>
            <a:ext cx="1634112" cy="1639131"/>
          </a:xfrm>
          <a:custGeom>
            <a:avLst/>
            <a:gdLst>
              <a:gd name="T0" fmla="*/ 0 w 3147"/>
              <a:gd name="T1" fmla="*/ 1787 h 3147"/>
              <a:gd name="T2" fmla="*/ 1787 w 3147"/>
              <a:gd name="T3" fmla="*/ 0 h 3147"/>
              <a:gd name="T4" fmla="*/ 3147 w 3147"/>
              <a:gd name="T5" fmla="*/ 0 h 3147"/>
              <a:gd name="T6" fmla="*/ 0 w 3147"/>
              <a:gd name="T7" fmla="*/ 3147 h 3147"/>
              <a:gd name="T8" fmla="*/ 0 w 3147"/>
              <a:gd name="T9" fmla="*/ 1787 h 3147"/>
            </a:gdLst>
            <a:ahLst/>
            <a:cxnLst>
              <a:cxn ang="0">
                <a:pos x="T0" y="T1"/>
              </a:cxn>
              <a:cxn ang="0">
                <a:pos x="T2" y="T3"/>
              </a:cxn>
              <a:cxn ang="0">
                <a:pos x="T4" y="T5"/>
              </a:cxn>
              <a:cxn ang="0">
                <a:pos x="T6" y="T7"/>
              </a:cxn>
              <a:cxn ang="0">
                <a:pos x="T8" y="T9"/>
              </a:cxn>
            </a:cxnLst>
            <a:rect l="0" t="0" r="r" b="b"/>
            <a:pathLst>
              <a:path w="3147" h="3147">
                <a:moveTo>
                  <a:pt x="0" y="1787"/>
                </a:moveTo>
                <a:lnTo>
                  <a:pt x="1787" y="0"/>
                </a:lnTo>
                <a:lnTo>
                  <a:pt x="3147" y="0"/>
                </a:lnTo>
                <a:lnTo>
                  <a:pt x="0" y="3147"/>
                </a:lnTo>
                <a:lnTo>
                  <a:pt x="0" y="1787"/>
                </a:lnTo>
                <a:close/>
              </a:path>
            </a:pathLst>
          </a:custGeom>
          <a:solidFill>
            <a:srgbClr val="2B83E5"/>
          </a:solidFill>
          <a:ln w="9525">
            <a:noFill/>
            <a:round/>
            <a:headEnd/>
            <a:tailEnd/>
          </a:ln>
        </p:spPr>
        <p:txBody>
          <a:bodyPr vert="horz" wrap="square" lIns="121889" tIns="60944" rIns="121889" bIns="60944" numCol="1" anchor="t" anchorCtr="0" compatLnSpc="1">
            <a:prstTxWarp prst="textNoShape">
              <a:avLst/>
            </a:prstTxWarp>
          </a:bodyPr>
          <a:lstStyle/>
          <a:p>
            <a:endParaRPr lang="zh-CN" altLang="en-US">
              <a:latin typeface="+mj-ea"/>
              <a:ea typeface="+mj-ea"/>
            </a:endParaRPr>
          </a:p>
        </p:txBody>
      </p:sp>
      <p:sp>
        <p:nvSpPr>
          <p:cNvPr id="52" name="Freeform 27"/>
          <p:cNvSpPr>
            <a:spLocks/>
          </p:cNvSpPr>
          <p:nvPr/>
        </p:nvSpPr>
        <p:spPr bwMode="auto">
          <a:xfrm>
            <a:off x="6568610" y="1773199"/>
            <a:ext cx="1634112" cy="1639131"/>
          </a:xfrm>
          <a:custGeom>
            <a:avLst/>
            <a:gdLst>
              <a:gd name="T0" fmla="*/ 3147 w 3147"/>
              <a:gd name="T1" fmla="*/ 1787 h 3147"/>
              <a:gd name="T2" fmla="*/ 1360 w 3147"/>
              <a:gd name="T3" fmla="*/ 0 h 3147"/>
              <a:gd name="T4" fmla="*/ 0 w 3147"/>
              <a:gd name="T5" fmla="*/ 0 h 3147"/>
              <a:gd name="T6" fmla="*/ 3147 w 3147"/>
              <a:gd name="T7" fmla="*/ 3147 h 3147"/>
              <a:gd name="T8" fmla="*/ 3147 w 3147"/>
              <a:gd name="T9" fmla="*/ 1787 h 3147"/>
            </a:gdLst>
            <a:ahLst/>
            <a:cxnLst>
              <a:cxn ang="0">
                <a:pos x="T0" y="T1"/>
              </a:cxn>
              <a:cxn ang="0">
                <a:pos x="T2" y="T3"/>
              </a:cxn>
              <a:cxn ang="0">
                <a:pos x="T4" y="T5"/>
              </a:cxn>
              <a:cxn ang="0">
                <a:pos x="T6" y="T7"/>
              </a:cxn>
              <a:cxn ang="0">
                <a:pos x="T8" y="T9"/>
              </a:cxn>
            </a:cxnLst>
            <a:rect l="0" t="0" r="r" b="b"/>
            <a:pathLst>
              <a:path w="3147" h="3147">
                <a:moveTo>
                  <a:pt x="3147" y="1787"/>
                </a:moveTo>
                <a:lnTo>
                  <a:pt x="1360" y="0"/>
                </a:lnTo>
                <a:lnTo>
                  <a:pt x="0" y="0"/>
                </a:lnTo>
                <a:lnTo>
                  <a:pt x="3147" y="3147"/>
                </a:lnTo>
                <a:lnTo>
                  <a:pt x="3147" y="1787"/>
                </a:lnTo>
                <a:close/>
              </a:path>
            </a:pathLst>
          </a:custGeom>
          <a:solidFill>
            <a:schemeClr val="accent1">
              <a:lumMod val="75000"/>
            </a:schemeClr>
          </a:solidFill>
          <a:ln w="9525">
            <a:noFill/>
            <a:round/>
            <a:headEnd/>
            <a:tailEnd/>
          </a:ln>
        </p:spPr>
        <p:txBody>
          <a:bodyPr vert="horz" wrap="square" lIns="121889" tIns="60944" rIns="121889" bIns="60944" numCol="1" anchor="t" anchorCtr="0" compatLnSpc="1">
            <a:prstTxWarp prst="textNoShape">
              <a:avLst/>
            </a:prstTxWarp>
          </a:bodyPr>
          <a:lstStyle/>
          <a:p>
            <a:endParaRPr lang="zh-CN" altLang="en-US">
              <a:latin typeface="+mj-ea"/>
              <a:ea typeface="+mj-ea"/>
            </a:endParaRPr>
          </a:p>
        </p:txBody>
      </p:sp>
      <p:sp>
        <p:nvSpPr>
          <p:cNvPr id="53" name="Freeform 28"/>
          <p:cNvSpPr>
            <a:spLocks/>
          </p:cNvSpPr>
          <p:nvPr/>
        </p:nvSpPr>
        <p:spPr bwMode="auto">
          <a:xfrm>
            <a:off x="4881359" y="3465492"/>
            <a:ext cx="1634112" cy="1634703"/>
          </a:xfrm>
          <a:custGeom>
            <a:avLst/>
            <a:gdLst>
              <a:gd name="T0" fmla="*/ 0 w 3147"/>
              <a:gd name="T1" fmla="*/ 1360 h 3147"/>
              <a:gd name="T2" fmla="*/ 1787 w 3147"/>
              <a:gd name="T3" fmla="*/ 3147 h 3147"/>
              <a:gd name="T4" fmla="*/ 3147 w 3147"/>
              <a:gd name="T5" fmla="*/ 3147 h 3147"/>
              <a:gd name="T6" fmla="*/ 0 w 3147"/>
              <a:gd name="T7" fmla="*/ 0 h 3147"/>
              <a:gd name="T8" fmla="*/ 0 w 3147"/>
              <a:gd name="T9" fmla="*/ 1360 h 3147"/>
            </a:gdLst>
            <a:ahLst/>
            <a:cxnLst>
              <a:cxn ang="0">
                <a:pos x="T0" y="T1"/>
              </a:cxn>
              <a:cxn ang="0">
                <a:pos x="T2" y="T3"/>
              </a:cxn>
              <a:cxn ang="0">
                <a:pos x="T4" y="T5"/>
              </a:cxn>
              <a:cxn ang="0">
                <a:pos x="T6" y="T7"/>
              </a:cxn>
              <a:cxn ang="0">
                <a:pos x="T8" y="T9"/>
              </a:cxn>
            </a:cxnLst>
            <a:rect l="0" t="0" r="r" b="b"/>
            <a:pathLst>
              <a:path w="3147" h="3147">
                <a:moveTo>
                  <a:pt x="0" y="1360"/>
                </a:moveTo>
                <a:lnTo>
                  <a:pt x="1787" y="3147"/>
                </a:lnTo>
                <a:lnTo>
                  <a:pt x="3147" y="3147"/>
                </a:lnTo>
                <a:lnTo>
                  <a:pt x="0" y="0"/>
                </a:lnTo>
                <a:lnTo>
                  <a:pt x="0" y="1360"/>
                </a:lnTo>
                <a:close/>
              </a:path>
            </a:pathLst>
          </a:custGeom>
          <a:solidFill>
            <a:schemeClr val="accent1">
              <a:lumMod val="75000"/>
            </a:schemeClr>
          </a:solidFill>
          <a:ln w="9525">
            <a:noFill/>
            <a:round/>
            <a:headEnd/>
            <a:tailEnd/>
          </a:ln>
        </p:spPr>
        <p:txBody>
          <a:bodyPr vert="horz" wrap="square" lIns="121889" tIns="60944" rIns="121889" bIns="60944" numCol="1" anchor="t" anchorCtr="0" compatLnSpc="1">
            <a:prstTxWarp prst="textNoShape">
              <a:avLst/>
            </a:prstTxWarp>
          </a:bodyPr>
          <a:lstStyle/>
          <a:p>
            <a:endParaRPr lang="zh-CN" altLang="en-US">
              <a:latin typeface="+mj-ea"/>
              <a:ea typeface="+mj-ea"/>
            </a:endParaRPr>
          </a:p>
        </p:txBody>
      </p:sp>
      <p:sp>
        <p:nvSpPr>
          <p:cNvPr id="54" name="Freeform 29"/>
          <p:cNvSpPr>
            <a:spLocks/>
          </p:cNvSpPr>
          <p:nvPr/>
        </p:nvSpPr>
        <p:spPr bwMode="auto">
          <a:xfrm>
            <a:off x="6568610" y="3465492"/>
            <a:ext cx="1634112" cy="1634703"/>
          </a:xfrm>
          <a:custGeom>
            <a:avLst/>
            <a:gdLst>
              <a:gd name="T0" fmla="*/ 3147 w 3147"/>
              <a:gd name="T1" fmla="*/ 1360 h 3147"/>
              <a:gd name="T2" fmla="*/ 1360 w 3147"/>
              <a:gd name="T3" fmla="*/ 3147 h 3147"/>
              <a:gd name="T4" fmla="*/ 0 w 3147"/>
              <a:gd name="T5" fmla="*/ 3147 h 3147"/>
              <a:gd name="T6" fmla="*/ 3147 w 3147"/>
              <a:gd name="T7" fmla="*/ 0 h 3147"/>
              <a:gd name="T8" fmla="*/ 3147 w 3147"/>
              <a:gd name="T9" fmla="*/ 1360 h 3147"/>
            </a:gdLst>
            <a:ahLst/>
            <a:cxnLst>
              <a:cxn ang="0">
                <a:pos x="T0" y="T1"/>
              </a:cxn>
              <a:cxn ang="0">
                <a:pos x="T2" y="T3"/>
              </a:cxn>
              <a:cxn ang="0">
                <a:pos x="T4" y="T5"/>
              </a:cxn>
              <a:cxn ang="0">
                <a:pos x="T6" y="T7"/>
              </a:cxn>
              <a:cxn ang="0">
                <a:pos x="T8" y="T9"/>
              </a:cxn>
            </a:cxnLst>
            <a:rect l="0" t="0" r="r" b="b"/>
            <a:pathLst>
              <a:path w="3147" h="3147">
                <a:moveTo>
                  <a:pt x="3147" y="1360"/>
                </a:moveTo>
                <a:lnTo>
                  <a:pt x="1360" y="3147"/>
                </a:lnTo>
                <a:lnTo>
                  <a:pt x="0" y="3147"/>
                </a:lnTo>
                <a:lnTo>
                  <a:pt x="3147" y="0"/>
                </a:lnTo>
                <a:lnTo>
                  <a:pt x="3147" y="1360"/>
                </a:lnTo>
                <a:close/>
              </a:path>
            </a:pathLst>
          </a:custGeom>
          <a:solidFill>
            <a:srgbClr val="2B83E5"/>
          </a:solidFill>
          <a:ln w="9525">
            <a:noFill/>
            <a:round/>
            <a:headEnd/>
            <a:tailEnd/>
          </a:ln>
        </p:spPr>
        <p:txBody>
          <a:bodyPr vert="horz" wrap="square" lIns="121889" tIns="60944" rIns="121889" bIns="60944" numCol="1" anchor="t" anchorCtr="0" compatLnSpc="1">
            <a:prstTxWarp prst="textNoShape">
              <a:avLst/>
            </a:prstTxWarp>
          </a:bodyPr>
          <a:lstStyle/>
          <a:p>
            <a:endParaRPr lang="zh-CN" altLang="en-US">
              <a:latin typeface="+mj-ea"/>
              <a:ea typeface="+mj-ea"/>
            </a:endParaRPr>
          </a:p>
        </p:txBody>
      </p:sp>
      <p:sp>
        <p:nvSpPr>
          <p:cNvPr id="55" name="Rectangle 13" descr="FD1DDF730CE4456e89755B07FE1653D0# #Rectangle 13"/>
          <p:cNvSpPr>
            <a:spLocks noChangeArrowheads="1"/>
          </p:cNvSpPr>
          <p:nvPr/>
        </p:nvSpPr>
        <p:spPr bwMode="auto">
          <a:xfrm>
            <a:off x="8144541" y="1891275"/>
            <a:ext cx="359866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9" tIns="60944" rIns="121889" bIns="60944">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200" dirty="0">
                <a:latin typeface="+mj-ea"/>
                <a:ea typeface="+mj-ea"/>
              </a:rPr>
              <a:t>单击此处添加简短说明，添加简短说明文字，</a:t>
            </a:r>
            <a:endParaRPr lang="en-US" altLang="zh-CN" sz="1200" dirty="0">
              <a:latin typeface="+mj-ea"/>
              <a:ea typeface="+mj-ea"/>
            </a:endParaRPr>
          </a:p>
          <a:p>
            <a:pPr eaLnBrk="1" hangingPunct="1">
              <a:spcBef>
                <a:spcPct val="0"/>
              </a:spcBef>
              <a:buNone/>
              <a:defRPr/>
            </a:pPr>
            <a:r>
              <a:rPr lang="zh-CN" altLang="en-US" sz="1200" dirty="0">
                <a:latin typeface="+mj-ea"/>
                <a:ea typeface="+mj-ea"/>
              </a:rPr>
              <a:t>具体说明文字添加此处。</a:t>
            </a:r>
            <a:endParaRPr lang="en-US" altLang="zh-CN" sz="1200" dirty="0">
              <a:latin typeface="+mj-ea"/>
              <a:ea typeface="+mj-ea"/>
            </a:endParaRPr>
          </a:p>
        </p:txBody>
      </p:sp>
      <p:sp>
        <p:nvSpPr>
          <p:cNvPr id="56" name="TextBox 55"/>
          <p:cNvSpPr txBox="1"/>
          <p:nvPr/>
        </p:nvSpPr>
        <p:spPr>
          <a:xfrm>
            <a:off x="8144542" y="1514751"/>
            <a:ext cx="1887013" cy="369333"/>
          </a:xfrm>
          <a:prstGeom prst="rect">
            <a:avLst/>
          </a:prstGeom>
          <a:noFill/>
        </p:spPr>
        <p:txBody>
          <a:bodyPr wrap="none" lIns="121889" tIns="60944" rIns="121889" bIns="60944" rtlCol="0">
            <a:spAutoFit/>
          </a:bodyPr>
          <a:lstStyle/>
          <a:p>
            <a:r>
              <a:rPr lang="zh-CN" altLang="en-US" sz="1600" dirty="0">
                <a:latin typeface="+mj-ea"/>
                <a:ea typeface="+mj-ea"/>
              </a:rPr>
              <a:t>点击输入标题文本</a:t>
            </a:r>
          </a:p>
        </p:txBody>
      </p:sp>
      <p:sp>
        <p:nvSpPr>
          <p:cNvPr id="57" name="矩形 261"/>
          <p:cNvSpPr>
            <a:spLocks noChangeArrowheads="1"/>
          </p:cNvSpPr>
          <p:nvPr/>
        </p:nvSpPr>
        <p:spPr bwMode="auto">
          <a:xfrm>
            <a:off x="5984835" y="3824025"/>
            <a:ext cx="1203312" cy="69762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889" tIns="60944" rIns="121889" bIns="60944">
            <a:spAutoFit/>
          </a:bodyPr>
          <a:lstStyle/>
          <a:p>
            <a:r>
              <a:rPr lang="zh-CN" altLang="en-US" sz="3699" dirty="0">
                <a:latin typeface="+mj-ea"/>
                <a:ea typeface="+mj-ea"/>
              </a:rPr>
              <a:t>思路</a:t>
            </a:r>
          </a:p>
        </p:txBody>
      </p:sp>
      <p:sp>
        <p:nvSpPr>
          <p:cNvPr id="58" name="Rectangle 13" descr="FD1DDF730CE4456e89755B07FE1653D0# #Rectangle 13"/>
          <p:cNvSpPr>
            <a:spLocks noChangeArrowheads="1"/>
          </p:cNvSpPr>
          <p:nvPr/>
        </p:nvSpPr>
        <p:spPr bwMode="auto">
          <a:xfrm>
            <a:off x="8144541" y="4872477"/>
            <a:ext cx="359866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9" tIns="60944" rIns="121889" bIns="60944">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200" dirty="0">
                <a:latin typeface="+mj-ea"/>
                <a:ea typeface="+mj-ea"/>
              </a:rPr>
              <a:t>单击此处添加简短说明，添加简短说明文字，</a:t>
            </a:r>
            <a:endParaRPr lang="en-US" altLang="zh-CN" sz="1200" dirty="0">
              <a:latin typeface="+mj-ea"/>
              <a:ea typeface="+mj-ea"/>
            </a:endParaRPr>
          </a:p>
          <a:p>
            <a:pPr eaLnBrk="1" hangingPunct="1">
              <a:spcBef>
                <a:spcPct val="0"/>
              </a:spcBef>
              <a:buNone/>
              <a:defRPr/>
            </a:pPr>
            <a:r>
              <a:rPr lang="zh-CN" altLang="en-US" sz="1200" dirty="0">
                <a:latin typeface="+mj-ea"/>
                <a:ea typeface="+mj-ea"/>
              </a:rPr>
              <a:t>具体说明文字添加此处。</a:t>
            </a:r>
            <a:endParaRPr lang="en-US" altLang="zh-CN" sz="1200" dirty="0">
              <a:latin typeface="+mj-ea"/>
              <a:ea typeface="+mj-ea"/>
            </a:endParaRPr>
          </a:p>
        </p:txBody>
      </p:sp>
      <p:sp>
        <p:nvSpPr>
          <p:cNvPr id="59" name="TextBox 58"/>
          <p:cNvSpPr txBox="1"/>
          <p:nvPr/>
        </p:nvSpPr>
        <p:spPr>
          <a:xfrm>
            <a:off x="8144542" y="4495953"/>
            <a:ext cx="1887013" cy="369333"/>
          </a:xfrm>
          <a:prstGeom prst="rect">
            <a:avLst/>
          </a:prstGeom>
          <a:noFill/>
        </p:spPr>
        <p:txBody>
          <a:bodyPr wrap="none" lIns="121889" tIns="60944" rIns="121889" bIns="60944" rtlCol="0">
            <a:spAutoFit/>
          </a:bodyPr>
          <a:lstStyle/>
          <a:p>
            <a:r>
              <a:rPr lang="zh-CN" altLang="en-US" sz="1600" dirty="0">
                <a:latin typeface="+mj-ea"/>
                <a:ea typeface="+mj-ea"/>
              </a:rPr>
              <a:t>点击输入标题文本</a:t>
            </a:r>
          </a:p>
        </p:txBody>
      </p:sp>
      <p:sp>
        <p:nvSpPr>
          <p:cNvPr id="60" name="Rectangle 13" descr="FD1DDF730CE4456e89755B07FE1653D0# #Rectangle 13"/>
          <p:cNvSpPr>
            <a:spLocks noChangeArrowheads="1"/>
          </p:cNvSpPr>
          <p:nvPr/>
        </p:nvSpPr>
        <p:spPr bwMode="auto">
          <a:xfrm>
            <a:off x="1426225" y="1891275"/>
            <a:ext cx="359866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9" tIns="60944" rIns="121889" bIns="60944">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r" eaLnBrk="1" hangingPunct="1">
              <a:spcBef>
                <a:spcPct val="0"/>
              </a:spcBef>
              <a:buNone/>
              <a:defRPr/>
            </a:pPr>
            <a:r>
              <a:rPr lang="zh-CN" altLang="en-US" sz="1200" dirty="0">
                <a:latin typeface="+mj-ea"/>
                <a:ea typeface="+mj-ea"/>
              </a:rPr>
              <a:t>单击此处添加简短说明，添加简短说明文字，</a:t>
            </a:r>
            <a:endParaRPr lang="en-US" altLang="zh-CN" sz="1200" dirty="0">
              <a:latin typeface="+mj-ea"/>
              <a:ea typeface="+mj-ea"/>
            </a:endParaRPr>
          </a:p>
          <a:p>
            <a:pPr algn="r" eaLnBrk="1" hangingPunct="1">
              <a:spcBef>
                <a:spcPct val="0"/>
              </a:spcBef>
              <a:buNone/>
              <a:defRPr/>
            </a:pPr>
            <a:r>
              <a:rPr lang="zh-CN" altLang="en-US" sz="1200" dirty="0">
                <a:latin typeface="+mj-ea"/>
                <a:ea typeface="+mj-ea"/>
              </a:rPr>
              <a:t>具体说明文字添加此处。</a:t>
            </a:r>
            <a:endParaRPr lang="en-US" altLang="zh-CN" sz="1200" dirty="0">
              <a:latin typeface="+mj-ea"/>
              <a:ea typeface="+mj-ea"/>
            </a:endParaRPr>
          </a:p>
        </p:txBody>
      </p:sp>
      <p:sp>
        <p:nvSpPr>
          <p:cNvPr id="61" name="TextBox 60"/>
          <p:cNvSpPr txBox="1"/>
          <p:nvPr/>
        </p:nvSpPr>
        <p:spPr>
          <a:xfrm>
            <a:off x="2987231" y="1514751"/>
            <a:ext cx="1887013" cy="369333"/>
          </a:xfrm>
          <a:prstGeom prst="rect">
            <a:avLst/>
          </a:prstGeom>
          <a:noFill/>
        </p:spPr>
        <p:txBody>
          <a:bodyPr wrap="none" lIns="121889" tIns="60944" rIns="121889" bIns="60944" rtlCol="0">
            <a:spAutoFit/>
          </a:bodyPr>
          <a:lstStyle/>
          <a:p>
            <a:pPr algn="r"/>
            <a:r>
              <a:rPr lang="zh-CN" altLang="en-US" sz="1600" dirty="0">
                <a:latin typeface="+mj-ea"/>
                <a:ea typeface="+mj-ea"/>
              </a:rPr>
              <a:t>点击输入标题文本</a:t>
            </a:r>
          </a:p>
        </p:txBody>
      </p:sp>
      <p:sp>
        <p:nvSpPr>
          <p:cNvPr id="62" name="Rectangle 13" descr="FD1DDF730CE4456e89755B07FE1653D0# #Rectangle 13"/>
          <p:cNvSpPr>
            <a:spLocks noChangeArrowheads="1"/>
          </p:cNvSpPr>
          <p:nvPr/>
        </p:nvSpPr>
        <p:spPr bwMode="auto">
          <a:xfrm>
            <a:off x="1426225" y="4872477"/>
            <a:ext cx="359866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9" tIns="60944" rIns="121889" bIns="60944">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r" eaLnBrk="1" hangingPunct="1">
              <a:spcBef>
                <a:spcPct val="0"/>
              </a:spcBef>
              <a:buNone/>
              <a:defRPr/>
            </a:pPr>
            <a:r>
              <a:rPr lang="zh-CN" altLang="en-US" sz="1200" dirty="0">
                <a:latin typeface="+mj-ea"/>
                <a:ea typeface="+mj-ea"/>
              </a:rPr>
              <a:t>单击此处添加简短说明，添加简短说明文字，</a:t>
            </a:r>
            <a:endParaRPr lang="en-US" altLang="zh-CN" sz="1200" dirty="0">
              <a:latin typeface="+mj-ea"/>
              <a:ea typeface="+mj-ea"/>
            </a:endParaRPr>
          </a:p>
          <a:p>
            <a:pPr algn="r" eaLnBrk="1" hangingPunct="1">
              <a:spcBef>
                <a:spcPct val="0"/>
              </a:spcBef>
              <a:buNone/>
              <a:defRPr/>
            </a:pPr>
            <a:r>
              <a:rPr lang="zh-CN" altLang="en-US" sz="1200" dirty="0">
                <a:latin typeface="+mj-ea"/>
                <a:ea typeface="+mj-ea"/>
              </a:rPr>
              <a:t>具体说明文字添加此处。</a:t>
            </a:r>
            <a:endParaRPr lang="en-US" altLang="zh-CN" sz="1200" dirty="0">
              <a:latin typeface="+mj-ea"/>
              <a:ea typeface="+mj-ea"/>
            </a:endParaRPr>
          </a:p>
        </p:txBody>
      </p:sp>
      <p:sp>
        <p:nvSpPr>
          <p:cNvPr id="63" name="TextBox 62"/>
          <p:cNvSpPr txBox="1"/>
          <p:nvPr/>
        </p:nvSpPr>
        <p:spPr>
          <a:xfrm>
            <a:off x="2987231" y="4495953"/>
            <a:ext cx="1887013" cy="369333"/>
          </a:xfrm>
          <a:prstGeom prst="rect">
            <a:avLst/>
          </a:prstGeom>
          <a:noFill/>
        </p:spPr>
        <p:txBody>
          <a:bodyPr wrap="none" lIns="121889" tIns="60944" rIns="121889" bIns="60944" rtlCol="0">
            <a:spAutoFit/>
          </a:bodyPr>
          <a:lstStyle/>
          <a:p>
            <a:pPr algn="r"/>
            <a:r>
              <a:rPr lang="zh-CN" altLang="en-US" sz="1600" dirty="0">
                <a:latin typeface="+mj-ea"/>
                <a:ea typeface="+mj-ea"/>
              </a:rPr>
              <a:t>点击输入标题文本</a:t>
            </a:r>
          </a:p>
        </p:txBody>
      </p:sp>
      <p:sp>
        <p:nvSpPr>
          <p:cNvPr id="64" name="矩形 63"/>
          <p:cNvSpPr/>
          <p:nvPr/>
        </p:nvSpPr>
        <p:spPr>
          <a:xfrm>
            <a:off x="5266157" y="2104019"/>
            <a:ext cx="656432" cy="615279"/>
          </a:xfrm>
          <a:prstGeom prst="rect">
            <a:avLst/>
          </a:prstGeom>
        </p:spPr>
        <p:txBody>
          <a:bodyPr wrap="none" lIns="121889" tIns="60944" rIns="121889" bIns="60944">
            <a:spAutoFit/>
          </a:bodyPr>
          <a:lstStyle/>
          <a:p>
            <a:r>
              <a:rPr lang="en-US" altLang="zh-CN" sz="3199" dirty="0">
                <a:solidFill>
                  <a:schemeClr val="bg1"/>
                </a:solidFill>
                <a:latin typeface="+mj-ea"/>
                <a:ea typeface="+mj-ea"/>
              </a:rPr>
              <a:t>01</a:t>
            </a:r>
            <a:endParaRPr lang="zh-CN" altLang="en-US" sz="3199" dirty="0">
              <a:solidFill>
                <a:schemeClr val="bg1"/>
              </a:solidFill>
              <a:latin typeface="+mj-ea"/>
              <a:ea typeface="+mj-ea"/>
            </a:endParaRPr>
          </a:p>
        </p:txBody>
      </p:sp>
      <p:sp>
        <p:nvSpPr>
          <p:cNvPr id="65" name="矩形 64"/>
          <p:cNvSpPr/>
          <p:nvPr/>
        </p:nvSpPr>
        <p:spPr>
          <a:xfrm>
            <a:off x="7280758" y="2104019"/>
            <a:ext cx="656432" cy="615279"/>
          </a:xfrm>
          <a:prstGeom prst="rect">
            <a:avLst/>
          </a:prstGeom>
        </p:spPr>
        <p:txBody>
          <a:bodyPr wrap="none" lIns="121889" tIns="60944" rIns="121889" bIns="60944">
            <a:spAutoFit/>
          </a:bodyPr>
          <a:lstStyle/>
          <a:p>
            <a:r>
              <a:rPr lang="en-US" altLang="zh-CN" sz="3199" dirty="0">
                <a:solidFill>
                  <a:schemeClr val="bg1"/>
                </a:solidFill>
                <a:latin typeface="+mj-ea"/>
                <a:ea typeface="+mj-ea"/>
              </a:rPr>
              <a:t>02</a:t>
            </a:r>
            <a:endParaRPr lang="zh-CN" altLang="en-US" sz="3199" dirty="0">
              <a:solidFill>
                <a:schemeClr val="bg1"/>
              </a:solidFill>
              <a:latin typeface="+mj-ea"/>
              <a:ea typeface="+mj-ea"/>
            </a:endParaRPr>
          </a:p>
        </p:txBody>
      </p:sp>
      <p:sp>
        <p:nvSpPr>
          <p:cNvPr id="66" name="矩形 65"/>
          <p:cNvSpPr/>
          <p:nvPr/>
        </p:nvSpPr>
        <p:spPr>
          <a:xfrm>
            <a:off x="5266157" y="4188177"/>
            <a:ext cx="656432" cy="615279"/>
          </a:xfrm>
          <a:prstGeom prst="rect">
            <a:avLst/>
          </a:prstGeom>
        </p:spPr>
        <p:txBody>
          <a:bodyPr wrap="none" lIns="121889" tIns="60944" rIns="121889" bIns="60944">
            <a:spAutoFit/>
          </a:bodyPr>
          <a:lstStyle/>
          <a:p>
            <a:r>
              <a:rPr lang="en-US" altLang="zh-CN" sz="3199" dirty="0">
                <a:solidFill>
                  <a:schemeClr val="bg1"/>
                </a:solidFill>
                <a:latin typeface="+mj-ea"/>
                <a:ea typeface="+mj-ea"/>
              </a:rPr>
              <a:t>03</a:t>
            </a:r>
            <a:endParaRPr lang="zh-CN" altLang="en-US" sz="3199" dirty="0">
              <a:solidFill>
                <a:schemeClr val="bg1"/>
              </a:solidFill>
              <a:latin typeface="+mj-ea"/>
              <a:ea typeface="+mj-ea"/>
            </a:endParaRPr>
          </a:p>
        </p:txBody>
      </p:sp>
      <p:sp>
        <p:nvSpPr>
          <p:cNvPr id="67" name="矩形 66"/>
          <p:cNvSpPr/>
          <p:nvPr/>
        </p:nvSpPr>
        <p:spPr>
          <a:xfrm>
            <a:off x="7280758" y="4188177"/>
            <a:ext cx="656432" cy="615279"/>
          </a:xfrm>
          <a:prstGeom prst="rect">
            <a:avLst/>
          </a:prstGeom>
        </p:spPr>
        <p:txBody>
          <a:bodyPr wrap="none" lIns="121889" tIns="60944" rIns="121889" bIns="60944">
            <a:spAutoFit/>
          </a:bodyPr>
          <a:lstStyle/>
          <a:p>
            <a:r>
              <a:rPr lang="en-US" altLang="zh-CN" sz="3199" dirty="0">
                <a:solidFill>
                  <a:schemeClr val="bg1"/>
                </a:solidFill>
                <a:latin typeface="+mj-ea"/>
                <a:ea typeface="+mj-ea"/>
              </a:rPr>
              <a:t>04</a:t>
            </a:r>
            <a:endParaRPr lang="zh-CN" altLang="en-US" sz="3199" dirty="0">
              <a:solidFill>
                <a:schemeClr val="bg1"/>
              </a:solidFill>
              <a:latin typeface="+mj-ea"/>
              <a:ea typeface="+mj-ea"/>
            </a:endParaRPr>
          </a:p>
        </p:txBody>
      </p:sp>
      <p:sp>
        <p:nvSpPr>
          <p:cNvPr id="68" name="Freeform 24"/>
          <p:cNvSpPr>
            <a:spLocks noEditPoints="1"/>
          </p:cNvSpPr>
          <p:nvPr/>
        </p:nvSpPr>
        <p:spPr bwMode="auto">
          <a:xfrm flipH="1">
            <a:off x="6060246" y="2579700"/>
            <a:ext cx="1177284" cy="1254270"/>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chemeClr val="accent1">
              <a:lumMod val="75000"/>
            </a:schemeClr>
          </a:solidFill>
          <a:ln w="9525">
            <a:noFill/>
            <a:round/>
            <a:headEnd/>
            <a:tailEnd/>
          </a:ln>
          <a:effectLst/>
        </p:spPr>
        <p:txBody>
          <a:bodyPr vert="horz" wrap="square" lIns="162518" tIns="81259" rIns="162518" bIns="81259" numCol="1" anchor="t" anchorCtr="0" compatLnSpc="1">
            <a:prstTxWarp prst="textNoShape">
              <a:avLst/>
            </a:prstTxWarp>
          </a:bodyPr>
          <a:lstStyle/>
          <a:p>
            <a:endParaRPr lang="zh-CN" altLang="en-US" sz="3199">
              <a:latin typeface="+mj-ea"/>
              <a:ea typeface="+mj-ea"/>
            </a:endParaRPr>
          </a:p>
        </p:txBody>
      </p:sp>
    </p:spTree>
    <p:extLst>
      <p:ext uri="{BB962C8B-B14F-4D97-AF65-F5344CB8AC3E}">
        <p14:creationId xmlns:p14="http://schemas.microsoft.com/office/powerpoint/2010/main" val="2561712142"/>
      </p:ext>
    </p:extLst>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childTnLst>
                          </p:cTn>
                        </p:par>
                        <p:par>
                          <p:cTn id="8" fill="hold">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p:cTn id="11" dur="1000" fill="hold"/>
                                        <p:tgtEl>
                                          <p:spTgt spid="51"/>
                                        </p:tgtEl>
                                        <p:attrNameLst>
                                          <p:attrName>ppt_w</p:attrName>
                                        </p:attrNameLst>
                                      </p:cBhvr>
                                      <p:tavLst>
                                        <p:tav tm="0">
                                          <p:val>
                                            <p:fltVal val="0"/>
                                          </p:val>
                                        </p:tav>
                                        <p:tav tm="100000">
                                          <p:val>
                                            <p:strVal val="#ppt_w"/>
                                          </p:val>
                                        </p:tav>
                                      </p:tavLst>
                                    </p:anim>
                                    <p:anim calcmode="lin" valueType="num">
                                      <p:cBhvr>
                                        <p:cTn id="12" dur="1000" fill="hold"/>
                                        <p:tgtEl>
                                          <p:spTgt spid="51"/>
                                        </p:tgtEl>
                                        <p:attrNameLst>
                                          <p:attrName>ppt_h</p:attrName>
                                        </p:attrNameLst>
                                      </p:cBhvr>
                                      <p:tavLst>
                                        <p:tav tm="0">
                                          <p:val>
                                            <p:fltVal val="0"/>
                                          </p:val>
                                        </p:tav>
                                        <p:tav tm="100000">
                                          <p:val>
                                            <p:strVal val="#ppt_h"/>
                                          </p:val>
                                        </p:tav>
                                      </p:tavLst>
                                    </p:anim>
                                    <p:anim calcmode="lin" valueType="num">
                                      <p:cBhvr>
                                        <p:cTn id="13" dur="1000" fill="hold"/>
                                        <p:tgtEl>
                                          <p:spTgt spid="51"/>
                                        </p:tgtEl>
                                        <p:attrNameLst>
                                          <p:attrName>ppt_x</p:attrName>
                                        </p:attrNameLst>
                                      </p:cBhvr>
                                      <p:tavLst>
                                        <p:tav tm="0">
                                          <p:val>
                                            <p:fltVal val="0.5"/>
                                          </p:val>
                                        </p:tav>
                                        <p:tav tm="100000">
                                          <p:val>
                                            <p:strVal val="#ppt_x"/>
                                          </p:val>
                                        </p:tav>
                                      </p:tavLst>
                                    </p:anim>
                                    <p:anim calcmode="lin" valueType="num">
                                      <p:cBhvr>
                                        <p:cTn id="14" dur="1000" fill="hold"/>
                                        <p:tgtEl>
                                          <p:spTgt spid="51"/>
                                        </p:tgtEl>
                                        <p:attrNameLst>
                                          <p:attrName>ppt_y</p:attrName>
                                        </p:attrNameLst>
                                      </p:cBhvr>
                                      <p:tavLst>
                                        <p:tav tm="0">
                                          <p:val>
                                            <p:fltVal val="0.5"/>
                                          </p:val>
                                        </p:tav>
                                        <p:tav tm="100000">
                                          <p:val>
                                            <p:strVal val="#ppt_y"/>
                                          </p:val>
                                        </p:tav>
                                      </p:tavLst>
                                    </p:anim>
                                  </p:childTnLst>
                                </p:cTn>
                              </p:par>
                              <p:par>
                                <p:cTn id="15" presetID="23" presetClass="entr" presetSubtype="528"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1000" fill="hold"/>
                                        <p:tgtEl>
                                          <p:spTgt spid="52"/>
                                        </p:tgtEl>
                                        <p:attrNameLst>
                                          <p:attrName>ppt_w</p:attrName>
                                        </p:attrNameLst>
                                      </p:cBhvr>
                                      <p:tavLst>
                                        <p:tav tm="0">
                                          <p:val>
                                            <p:fltVal val="0"/>
                                          </p:val>
                                        </p:tav>
                                        <p:tav tm="100000">
                                          <p:val>
                                            <p:strVal val="#ppt_w"/>
                                          </p:val>
                                        </p:tav>
                                      </p:tavLst>
                                    </p:anim>
                                    <p:anim calcmode="lin" valueType="num">
                                      <p:cBhvr>
                                        <p:cTn id="18" dur="1000" fill="hold"/>
                                        <p:tgtEl>
                                          <p:spTgt spid="52"/>
                                        </p:tgtEl>
                                        <p:attrNameLst>
                                          <p:attrName>ppt_h</p:attrName>
                                        </p:attrNameLst>
                                      </p:cBhvr>
                                      <p:tavLst>
                                        <p:tav tm="0">
                                          <p:val>
                                            <p:fltVal val="0"/>
                                          </p:val>
                                        </p:tav>
                                        <p:tav tm="100000">
                                          <p:val>
                                            <p:strVal val="#ppt_h"/>
                                          </p:val>
                                        </p:tav>
                                      </p:tavLst>
                                    </p:anim>
                                    <p:anim calcmode="lin" valueType="num">
                                      <p:cBhvr>
                                        <p:cTn id="19" dur="1000" fill="hold"/>
                                        <p:tgtEl>
                                          <p:spTgt spid="52"/>
                                        </p:tgtEl>
                                        <p:attrNameLst>
                                          <p:attrName>ppt_x</p:attrName>
                                        </p:attrNameLst>
                                      </p:cBhvr>
                                      <p:tavLst>
                                        <p:tav tm="0">
                                          <p:val>
                                            <p:fltVal val="0.5"/>
                                          </p:val>
                                        </p:tav>
                                        <p:tav tm="100000">
                                          <p:val>
                                            <p:strVal val="#ppt_x"/>
                                          </p:val>
                                        </p:tav>
                                      </p:tavLst>
                                    </p:anim>
                                    <p:anim calcmode="lin" valueType="num">
                                      <p:cBhvr>
                                        <p:cTn id="20" dur="1000" fill="hold"/>
                                        <p:tgtEl>
                                          <p:spTgt spid="52"/>
                                        </p:tgtEl>
                                        <p:attrNameLst>
                                          <p:attrName>ppt_y</p:attrName>
                                        </p:attrNameLst>
                                      </p:cBhvr>
                                      <p:tavLst>
                                        <p:tav tm="0">
                                          <p:val>
                                            <p:fltVal val="0.5"/>
                                          </p:val>
                                        </p:tav>
                                        <p:tav tm="100000">
                                          <p:val>
                                            <p:strVal val="#ppt_y"/>
                                          </p:val>
                                        </p:tav>
                                      </p:tavLst>
                                    </p:anim>
                                  </p:childTnLst>
                                </p:cTn>
                              </p:par>
                              <p:par>
                                <p:cTn id="21" presetID="23" presetClass="entr" presetSubtype="528"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p:cTn id="23" dur="1000" fill="hold"/>
                                        <p:tgtEl>
                                          <p:spTgt spid="53"/>
                                        </p:tgtEl>
                                        <p:attrNameLst>
                                          <p:attrName>ppt_w</p:attrName>
                                        </p:attrNameLst>
                                      </p:cBhvr>
                                      <p:tavLst>
                                        <p:tav tm="0">
                                          <p:val>
                                            <p:fltVal val="0"/>
                                          </p:val>
                                        </p:tav>
                                        <p:tav tm="100000">
                                          <p:val>
                                            <p:strVal val="#ppt_w"/>
                                          </p:val>
                                        </p:tav>
                                      </p:tavLst>
                                    </p:anim>
                                    <p:anim calcmode="lin" valueType="num">
                                      <p:cBhvr>
                                        <p:cTn id="24" dur="1000" fill="hold"/>
                                        <p:tgtEl>
                                          <p:spTgt spid="53"/>
                                        </p:tgtEl>
                                        <p:attrNameLst>
                                          <p:attrName>ppt_h</p:attrName>
                                        </p:attrNameLst>
                                      </p:cBhvr>
                                      <p:tavLst>
                                        <p:tav tm="0">
                                          <p:val>
                                            <p:fltVal val="0"/>
                                          </p:val>
                                        </p:tav>
                                        <p:tav tm="100000">
                                          <p:val>
                                            <p:strVal val="#ppt_h"/>
                                          </p:val>
                                        </p:tav>
                                      </p:tavLst>
                                    </p:anim>
                                    <p:anim calcmode="lin" valueType="num">
                                      <p:cBhvr>
                                        <p:cTn id="25" dur="1000" fill="hold"/>
                                        <p:tgtEl>
                                          <p:spTgt spid="53"/>
                                        </p:tgtEl>
                                        <p:attrNameLst>
                                          <p:attrName>ppt_x</p:attrName>
                                        </p:attrNameLst>
                                      </p:cBhvr>
                                      <p:tavLst>
                                        <p:tav tm="0">
                                          <p:val>
                                            <p:fltVal val="0.5"/>
                                          </p:val>
                                        </p:tav>
                                        <p:tav tm="100000">
                                          <p:val>
                                            <p:strVal val="#ppt_x"/>
                                          </p:val>
                                        </p:tav>
                                      </p:tavLst>
                                    </p:anim>
                                    <p:anim calcmode="lin" valueType="num">
                                      <p:cBhvr>
                                        <p:cTn id="26" dur="1000" fill="hold"/>
                                        <p:tgtEl>
                                          <p:spTgt spid="53"/>
                                        </p:tgtEl>
                                        <p:attrNameLst>
                                          <p:attrName>ppt_y</p:attrName>
                                        </p:attrNameLst>
                                      </p:cBhvr>
                                      <p:tavLst>
                                        <p:tav tm="0">
                                          <p:val>
                                            <p:fltVal val="0.5"/>
                                          </p:val>
                                        </p:tav>
                                        <p:tav tm="100000">
                                          <p:val>
                                            <p:strVal val="#ppt_y"/>
                                          </p:val>
                                        </p:tav>
                                      </p:tavLst>
                                    </p:anim>
                                  </p:childTnLst>
                                </p:cTn>
                              </p:par>
                              <p:par>
                                <p:cTn id="27" presetID="23" presetClass="entr" presetSubtype="528"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p:cTn id="29" dur="1000" fill="hold"/>
                                        <p:tgtEl>
                                          <p:spTgt spid="54"/>
                                        </p:tgtEl>
                                        <p:attrNameLst>
                                          <p:attrName>ppt_w</p:attrName>
                                        </p:attrNameLst>
                                      </p:cBhvr>
                                      <p:tavLst>
                                        <p:tav tm="0">
                                          <p:val>
                                            <p:fltVal val="0"/>
                                          </p:val>
                                        </p:tav>
                                        <p:tav tm="100000">
                                          <p:val>
                                            <p:strVal val="#ppt_w"/>
                                          </p:val>
                                        </p:tav>
                                      </p:tavLst>
                                    </p:anim>
                                    <p:anim calcmode="lin" valueType="num">
                                      <p:cBhvr>
                                        <p:cTn id="30" dur="1000" fill="hold"/>
                                        <p:tgtEl>
                                          <p:spTgt spid="54"/>
                                        </p:tgtEl>
                                        <p:attrNameLst>
                                          <p:attrName>ppt_h</p:attrName>
                                        </p:attrNameLst>
                                      </p:cBhvr>
                                      <p:tavLst>
                                        <p:tav tm="0">
                                          <p:val>
                                            <p:fltVal val="0"/>
                                          </p:val>
                                        </p:tav>
                                        <p:tav tm="100000">
                                          <p:val>
                                            <p:strVal val="#ppt_h"/>
                                          </p:val>
                                        </p:tav>
                                      </p:tavLst>
                                    </p:anim>
                                    <p:anim calcmode="lin" valueType="num">
                                      <p:cBhvr>
                                        <p:cTn id="31" dur="1000" fill="hold"/>
                                        <p:tgtEl>
                                          <p:spTgt spid="54"/>
                                        </p:tgtEl>
                                        <p:attrNameLst>
                                          <p:attrName>ppt_x</p:attrName>
                                        </p:attrNameLst>
                                      </p:cBhvr>
                                      <p:tavLst>
                                        <p:tav tm="0">
                                          <p:val>
                                            <p:fltVal val="0.5"/>
                                          </p:val>
                                        </p:tav>
                                        <p:tav tm="100000">
                                          <p:val>
                                            <p:strVal val="#ppt_x"/>
                                          </p:val>
                                        </p:tav>
                                      </p:tavLst>
                                    </p:anim>
                                    <p:anim calcmode="lin" valueType="num">
                                      <p:cBhvr>
                                        <p:cTn id="32" dur="1000" fill="hold"/>
                                        <p:tgtEl>
                                          <p:spTgt spid="54"/>
                                        </p:tgtEl>
                                        <p:attrNameLst>
                                          <p:attrName>ppt_y</p:attrName>
                                        </p:attrNameLst>
                                      </p:cBhvr>
                                      <p:tavLst>
                                        <p:tav tm="0">
                                          <p:val>
                                            <p:fltVal val="0.5"/>
                                          </p:val>
                                        </p:tav>
                                        <p:tav tm="100000">
                                          <p:val>
                                            <p:strVal val="#ppt_y"/>
                                          </p:val>
                                        </p:tav>
                                      </p:tavLst>
                                    </p:anim>
                                  </p:childTnLst>
                                </p:cTn>
                              </p:par>
                              <p:par>
                                <p:cTn id="33" presetID="23" presetClass="entr" presetSubtype="528"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 calcmode="lin" valueType="num">
                                      <p:cBhvr>
                                        <p:cTn id="35" dur="1000" fill="hold"/>
                                        <p:tgtEl>
                                          <p:spTgt spid="64"/>
                                        </p:tgtEl>
                                        <p:attrNameLst>
                                          <p:attrName>ppt_w</p:attrName>
                                        </p:attrNameLst>
                                      </p:cBhvr>
                                      <p:tavLst>
                                        <p:tav tm="0">
                                          <p:val>
                                            <p:fltVal val="0"/>
                                          </p:val>
                                        </p:tav>
                                        <p:tav tm="100000">
                                          <p:val>
                                            <p:strVal val="#ppt_w"/>
                                          </p:val>
                                        </p:tav>
                                      </p:tavLst>
                                    </p:anim>
                                    <p:anim calcmode="lin" valueType="num">
                                      <p:cBhvr>
                                        <p:cTn id="36" dur="1000" fill="hold"/>
                                        <p:tgtEl>
                                          <p:spTgt spid="64"/>
                                        </p:tgtEl>
                                        <p:attrNameLst>
                                          <p:attrName>ppt_h</p:attrName>
                                        </p:attrNameLst>
                                      </p:cBhvr>
                                      <p:tavLst>
                                        <p:tav tm="0">
                                          <p:val>
                                            <p:fltVal val="0"/>
                                          </p:val>
                                        </p:tav>
                                        <p:tav tm="100000">
                                          <p:val>
                                            <p:strVal val="#ppt_h"/>
                                          </p:val>
                                        </p:tav>
                                      </p:tavLst>
                                    </p:anim>
                                    <p:anim calcmode="lin" valueType="num">
                                      <p:cBhvr>
                                        <p:cTn id="37" dur="1000" fill="hold"/>
                                        <p:tgtEl>
                                          <p:spTgt spid="64"/>
                                        </p:tgtEl>
                                        <p:attrNameLst>
                                          <p:attrName>ppt_x</p:attrName>
                                        </p:attrNameLst>
                                      </p:cBhvr>
                                      <p:tavLst>
                                        <p:tav tm="0">
                                          <p:val>
                                            <p:fltVal val="0.5"/>
                                          </p:val>
                                        </p:tav>
                                        <p:tav tm="100000">
                                          <p:val>
                                            <p:strVal val="#ppt_x"/>
                                          </p:val>
                                        </p:tav>
                                      </p:tavLst>
                                    </p:anim>
                                    <p:anim calcmode="lin" valueType="num">
                                      <p:cBhvr>
                                        <p:cTn id="38" dur="1000" fill="hold"/>
                                        <p:tgtEl>
                                          <p:spTgt spid="64"/>
                                        </p:tgtEl>
                                        <p:attrNameLst>
                                          <p:attrName>ppt_y</p:attrName>
                                        </p:attrNameLst>
                                      </p:cBhvr>
                                      <p:tavLst>
                                        <p:tav tm="0">
                                          <p:val>
                                            <p:fltVal val="0.5"/>
                                          </p:val>
                                        </p:tav>
                                        <p:tav tm="100000">
                                          <p:val>
                                            <p:strVal val="#ppt_y"/>
                                          </p:val>
                                        </p:tav>
                                      </p:tavLst>
                                    </p:anim>
                                  </p:childTnLst>
                                </p:cTn>
                              </p:par>
                              <p:par>
                                <p:cTn id="39" presetID="23" presetClass="entr" presetSubtype="528"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1000" fill="hold"/>
                                        <p:tgtEl>
                                          <p:spTgt spid="65"/>
                                        </p:tgtEl>
                                        <p:attrNameLst>
                                          <p:attrName>ppt_w</p:attrName>
                                        </p:attrNameLst>
                                      </p:cBhvr>
                                      <p:tavLst>
                                        <p:tav tm="0">
                                          <p:val>
                                            <p:fltVal val="0"/>
                                          </p:val>
                                        </p:tav>
                                        <p:tav tm="100000">
                                          <p:val>
                                            <p:strVal val="#ppt_w"/>
                                          </p:val>
                                        </p:tav>
                                      </p:tavLst>
                                    </p:anim>
                                    <p:anim calcmode="lin" valueType="num">
                                      <p:cBhvr>
                                        <p:cTn id="42" dur="1000" fill="hold"/>
                                        <p:tgtEl>
                                          <p:spTgt spid="65"/>
                                        </p:tgtEl>
                                        <p:attrNameLst>
                                          <p:attrName>ppt_h</p:attrName>
                                        </p:attrNameLst>
                                      </p:cBhvr>
                                      <p:tavLst>
                                        <p:tav tm="0">
                                          <p:val>
                                            <p:fltVal val="0"/>
                                          </p:val>
                                        </p:tav>
                                        <p:tav tm="100000">
                                          <p:val>
                                            <p:strVal val="#ppt_h"/>
                                          </p:val>
                                        </p:tav>
                                      </p:tavLst>
                                    </p:anim>
                                    <p:anim calcmode="lin" valueType="num">
                                      <p:cBhvr>
                                        <p:cTn id="43" dur="1000" fill="hold"/>
                                        <p:tgtEl>
                                          <p:spTgt spid="65"/>
                                        </p:tgtEl>
                                        <p:attrNameLst>
                                          <p:attrName>ppt_x</p:attrName>
                                        </p:attrNameLst>
                                      </p:cBhvr>
                                      <p:tavLst>
                                        <p:tav tm="0">
                                          <p:val>
                                            <p:fltVal val="0.5"/>
                                          </p:val>
                                        </p:tav>
                                        <p:tav tm="100000">
                                          <p:val>
                                            <p:strVal val="#ppt_x"/>
                                          </p:val>
                                        </p:tav>
                                      </p:tavLst>
                                    </p:anim>
                                    <p:anim calcmode="lin" valueType="num">
                                      <p:cBhvr>
                                        <p:cTn id="44" dur="1000" fill="hold"/>
                                        <p:tgtEl>
                                          <p:spTgt spid="65"/>
                                        </p:tgtEl>
                                        <p:attrNameLst>
                                          <p:attrName>ppt_y</p:attrName>
                                        </p:attrNameLst>
                                      </p:cBhvr>
                                      <p:tavLst>
                                        <p:tav tm="0">
                                          <p:val>
                                            <p:fltVal val="0.5"/>
                                          </p:val>
                                        </p:tav>
                                        <p:tav tm="100000">
                                          <p:val>
                                            <p:strVal val="#ppt_y"/>
                                          </p:val>
                                        </p:tav>
                                      </p:tavLst>
                                    </p:anim>
                                  </p:childTnLst>
                                </p:cTn>
                              </p:par>
                              <p:par>
                                <p:cTn id="45" presetID="23" presetClass="entr" presetSubtype="528"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anim calcmode="lin" valueType="num">
                                      <p:cBhvr>
                                        <p:cTn id="47" dur="1000" fill="hold"/>
                                        <p:tgtEl>
                                          <p:spTgt spid="66"/>
                                        </p:tgtEl>
                                        <p:attrNameLst>
                                          <p:attrName>ppt_w</p:attrName>
                                        </p:attrNameLst>
                                      </p:cBhvr>
                                      <p:tavLst>
                                        <p:tav tm="0">
                                          <p:val>
                                            <p:fltVal val="0"/>
                                          </p:val>
                                        </p:tav>
                                        <p:tav tm="100000">
                                          <p:val>
                                            <p:strVal val="#ppt_w"/>
                                          </p:val>
                                        </p:tav>
                                      </p:tavLst>
                                    </p:anim>
                                    <p:anim calcmode="lin" valueType="num">
                                      <p:cBhvr>
                                        <p:cTn id="48" dur="1000" fill="hold"/>
                                        <p:tgtEl>
                                          <p:spTgt spid="66"/>
                                        </p:tgtEl>
                                        <p:attrNameLst>
                                          <p:attrName>ppt_h</p:attrName>
                                        </p:attrNameLst>
                                      </p:cBhvr>
                                      <p:tavLst>
                                        <p:tav tm="0">
                                          <p:val>
                                            <p:fltVal val="0"/>
                                          </p:val>
                                        </p:tav>
                                        <p:tav tm="100000">
                                          <p:val>
                                            <p:strVal val="#ppt_h"/>
                                          </p:val>
                                        </p:tav>
                                      </p:tavLst>
                                    </p:anim>
                                    <p:anim calcmode="lin" valueType="num">
                                      <p:cBhvr>
                                        <p:cTn id="49" dur="1000" fill="hold"/>
                                        <p:tgtEl>
                                          <p:spTgt spid="66"/>
                                        </p:tgtEl>
                                        <p:attrNameLst>
                                          <p:attrName>ppt_x</p:attrName>
                                        </p:attrNameLst>
                                      </p:cBhvr>
                                      <p:tavLst>
                                        <p:tav tm="0">
                                          <p:val>
                                            <p:fltVal val="0.5"/>
                                          </p:val>
                                        </p:tav>
                                        <p:tav tm="100000">
                                          <p:val>
                                            <p:strVal val="#ppt_x"/>
                                          </p:val>
                                        </p:tav>
                                      </p:tavLst>
                                    </p:anim>
                                    <p:anim calcmode="lin" valueType="num">
                                      <p:cBhvr>
                                        <p:cTn id="50" dur="1000" fill="hold"/>
                                        <p:tgtEl>
                                          <p:spTgt spid="66"/>
                                        </p:tgtEl>
                                        <p:attrNameLst>
                                          <p:attrName>ppt_y</p:attrName>
                                        </p:attrNameLst>
                                      </p:cBhvr>
                                      <p:tavLst>
                                        <p:tav tm="0">
                                          <p:val>
                                            <p:fltVal val="0.5"/>
                                          </p:val>
                                        </p:tav>
                                        <p:tav tm="100000">
                                          <p:val>
                                            <p:strVal val="#ppt_y"/>
                                          </p:val>
                                        </p:tav>
                                      </p:tavLst>
                                    </p:anim>
                                  </p:childTnLst>
                                </p:cTn>
                              </p:par>
                              <p:par>
                                <p:cTn id="51" presetID="23" presetClass="entr" presetSubtype="528"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anim calcmode="lin" valueType="num">
                                      <p:cBhvr>
                                        <p:cTn id="53" dur="1000" fill="hold"/>
                                        <p:tgtEl>
                                          <p:spTgt spid="67"/>
                                        </p:tgtEl>
                                        <p:attrNameLst>
                                          <p:attrName>ppt_w</p:attrName>
                                        </p:attrNameLst>
                                      </p:cBhvr>
                                      <p:tavLst>
                                        <p:tav tm="0">
                                          <p:val>
                                            <p:fltVal val="0"/>
                                          </p:val>
                                        </p:tav>
                                        <p:tav tm="100000">
                                          <p:val>
                                            <p:strVal val="#ppt_w"/>
                                          </p:val>
                                        </p:tav>
                                      </p:tavLst>
                                    </p:anim>
                                    <p:anim calcmode="lin" valueType="num">
                                      <p:cBhvr>
                                        <p:cTn id="54" dur="1000" fill="hold"/>
                                        <p:tgtEl>
                                          <p:spTgt spid="67"/>
                                        </p:tgtEl>
                                        <p:attrNameLst>
                                          <p:attrName>ppt_h</p:attrName>
                                        </p:attrNameLst>
                                      </p:cBhvr>
                                      <p:tavLst>
                                        <p:tav tm="0">
                                          <p:val>
                                            <p:fltVal val="0"/>
                                          </p:val>
                                        </p:tav>
                                        <p:tav tm="100000">
                                          <p:val>
                                            <p:strVal val="#ppt_h"/>
                                          </p:val>
                                        </p:tav>
                                      </p:tavLst>
                                    </p:anim>
                                    <p:anim calcmode="lin" valueType="num">
                                      <p:cBhvr>
                                        <p:cTn id="55" dur="1000" fill="hold"/>
                                        <p:tgtEl>
                                          <p:spTgt spid="67"/>
                                        </p:tgtEl>
                                        <p:attrNameLst>
                                          <p:attrName>ppt_x</p:attrName>
                                        </p:attrNameLst>
                                      </p:cBhvr>
                                      <p:tavLst>
                                        <p:tav tm="0">
                                          <p:val>
                                            <p:fltVal val="0.5"/>
                                          </p:val>
                                        </p:tav>
                                        <p:tav tm="100000">
                                          <p:val>
                                            <p:strVal val="#ppt_x"/>
                                          </p:val>
                                        </p:tav>
                                      </p:tavLst>
                                    </p:anim>
                                    <p:anim calcmode="lin" valueType="num">
                                      <p:cBhvr>
                                        <p:cTn id="56" dur="1000" fill="hold"/>
                                        <p:tgtEl>
                                          <p:spTgt spid="67"/>
                                        </p:tgtEl>
                                        <p:attrNameLst>
                                          <p:attrName>ppt_y</p:attrName>
                                        </p:attrNameLst>
                                      </p:cBhvr>
                                      <p:tavLst>
                                        <p:tav tm="0">
                                          <p:val>
                                            <p:fltVal val="0.5"/>
                                          </p:val>
                                        </p:tav>
                                        <p:tav tm="100000">
                                          <p:val>
                                            <p:strVal val="#ppt_y"/>
                                          </p:val>
                                        </p:tav>
                                      </p:tavLst>
                                    </p:anim>
                                  </p:childTnLst>
                                </p:cTn>
                              </p:par>
                              <p:par>
                                <p:cTn id="57" presetID="35" presetClass="entr" presetSubtype="0" fill="hold" grpId="1"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1000"/>
                                        <p:tgtEl>
                                          <p:spTgt spid="51"/>
                                        </p:tgtEl>
                                      </p:cBhvr>
                                    </p:animEffect>
                                    <p:anim calcmode="lin" valueType="num">
                                      <p:cBhvr>
                                        <p:cTn id="60" dur="1000" fill="hold"/>
                                        <p:tgtEl>
                                          <p:spTgt spid="51"/>
                                        </p:tgtEl>
                                        <p:attrNameLst>
                                          <p:attrName>style.rotation</p:attrName>
                                        </p:attrNameLst>
                                      </p:cBhvr>
                                      <p:tavLst>
                                        <p:tav tm="0">
                                          <p:val>
                                            <p:fltVal val="720"/>
                                          </p:val>
                                        </p:tav>
                                        <p:tav tm="100000">
                                          <p:val>
                                            <p:fltVal val="0"/>
                                          </p:val>
                                        </p:tav>
                                      </p:tavLst>
                                    </p:anim>
                                    <p:anim calcmode="lin" valueType="num">
                                      <p:cBhvr>
                                        <p:cTn id="61" dur="1000" fill="hold"/>
                                        <p:tgtEl>
                                          <p:spTgt spid="51"/>
                                        </p:tgtEl>
                                        <p:attrNameLst>
                                          <p:attrName>ppt_h</p:attrName>
                                        </p:attrNameLst>
                                      </p:cBhvr>
                                      <p:tavLst>
                                        <p:tav tm="0">
                                          <p:val>
                                            <p:fltVal val="0"/>
                                          </p:val>
                                        </p:tav>
                                        <p:tav tm="100000">
                                          <p:val>
                                            <p:strVal val="#ppt_h"/>
                                          </p:val>
                                        </p:tav>
                                      </p:tavLst>
                                    </p:anim>
                                    <p:anim calcmode="lin" valueType="num">
                                      <p:cBhvr>
                                        <p:cTn id="62" dur="1000" fill="hold"/>
                                        <p:tgtEl>
                                          <p:spTgt spid="51"/>
                                        </p:tgtEl>
                                        <p:attrNameLst>
                                          <p:attrName>ppt_w</p:attrName>
                                        </p:attrNameLst>
                                      </p:cBhvr>
                                      <p:tavLst>
                                        <p:tav tm="0">
                                          <p:val>
                                            <p:fltVal val="0"/>
                                          </p:val>
                                        </p:tav>
                                        <p:tav tm="100000">
                                          <p:val>
                                            <p:strVal val="#ppt_w"/>
                                          </p:val>
                                        </p:tav>
                                      </p:tavLst>
                                    </p:anim>
                                  </p:childTnLst>
                                </p:cTn>
                              </p:par>
                              <p:par>
                                <p:cTn id="63" presetID="35" presetClass="entr" presetSubtype="0" fill="hold" grpId="1"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1000"/>
                                        <p:tgtEl>
                                          <p:spTgt spid="52"/>
                                        </p:tgtEl>
                                      </p:cBhvr>
                                    </p:animEffect>
                                    <p:anim calcmode="lin" valueType="num">
                                      <p:cBhvr>
                                        <p:cTn id="66" dur="1000" fill="hold"/>
                                        <p:tgtEl>
                                          <p:spTgt spid="52"/>
                                        </p:tgtEl>
                                        <p:attrNameLst>
                                          <p:attrName>style.rotation</p:attrName>
                                        </p:attrNameLst>
                                      </p:cBhvr>
                                      <p:tavLst>
                                        <p:tav tm="0">
                                          <p:val>
                                            <p:fltVal val="720"/>
                                          </p:val>
                                        </p:tav>
                                        <p:tav tm="100000">
                                          <p:val>
                                            <p:fltVal val="0"/>
                                          </p:val>
                                        </p:tav>
                                      </p:tavLst>
                                    </p:anim>
                                    <p:anim calcmode="lin" valueType="num">
                                      <p:cBhvr>
                                        <p:cTn id="67" dur="1000" fill="hold"/>
                                        <p:tgtEl>
                                          <p:spTgt spid="52"/>
                                        </p:tgtEl>
                                        <p:attrNameLst>
                                          <p:attrName>ppt_h</p:attrName>
                                        </p:attrNameLst>
                                      </p:cBhvr>
                                      <p:tavLst>
                                        <p:tav tm="0">
                                          <p:val>
                                            <p:fltVal val="0"/>
                                          </p:val>
                                        </p:tav>
                                        <p:tav tm="100000">
                                          <p:val>
                                            <p:strVal val="#ppt_h"/>
                                          </p:val>
                                        </p:tav>
                                      </p:tavLst>
                                    </p:anim>
                                    <p:anim calcmode="lin" valueType="num">
                                      <p:cBhvr>
                                        <p:cTn id="68" dur="1000" fill="hold"/>
                                        <p:tgtEl>
                                          <p:spTgt spid="52"/>
                                        </p:tgtEl>
                                        <p:attrNameLst>
                                          <p:attrName>ppt_w</p:attrName>
                                        </p:attrNameLst>
                                      </p:cBhvr>
                                      <p:tavLst>
                                        <p:tav tm="0">
                                          <p:val>
                                            <p:fltVal val="0"/>
                                          </p:val>
                                        </p:tav>
                                        <p:tav tm="100000">
                                          <p:val>
                                            <p:strVal val="#ppt_w"/>
                                          </p:val>
                                        </p:tav>
                                      </p:tavLst>
                                    </p:anim>
                                  </p:childTnLst>
                                </p:cTn>
                              </p:par>
                              <p:par>
                                <p:cTn id="69" presetID="35" presetClass="entr" presetSubtype="0" fill="hold" grpId="1" nodeType="with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1000"/>
                                        <p:tgtEl>
                                          <p:spTgt spid="53"/>
                                        </p:tgtEl>
                                      </p:cBhvr>
                                    </p:animEffect>
                                    <p:anim calcmode="lin" valueType="num">
                                      <p:cBhvr>
                                        <p:cTn id="72" dur="1000" fill="hold"/>
                                        <p:tgtEl>
                                          <p:spTgt spid="53"/>
                                        </p:tgtEl>
                                        <p:attrNameLst>
                                          <p:attrName>style.rotation</p:attrName>
                                        </p:attrNameLst>
                                      </p:cBhvr>
                                      <p:tavLst>
                                        <p:tav tm="0">
                                          <p:val>
                                            <p:fltVal val="720"/>
                                          </p:val>
                                        </p:tav>
                                        <p:tav tm="100000">
                                          <p:val>
                                            <p:fltVal val="0"/>
                                          </p:val>
                                        </p:tav>
                                      </p:tavLst>
                                    </p:anim>
                                    <p:anim calcmode="lin" valueType="num">
                                      <p:cBhvr>
                                        <p:cTn id="73" dur="1000" fill="hold"/>
                                        <p:tgtEl>
                                          <p:spTgt spid="53"/>
                                        </p:tgtEl>
                                        <p:attrNameLst>
                                          <p:attrName>ppt_h</p:attrName>
                                        </p:attrNameLst>
                                      </p:cBhvr>
                                      <p:tavLst>
                                        <p:tav tm="0">
                                          <p:val>
                                            <p:fltVal val="0"/>
                                          </p:val>
                                        </p:tav>
                                        <p:tav tm="100000">
                                          <p:val>
                                            <p:strVal val="#ppt_h"/>
                                          </p:val>
                                        </p:tav>
                                      </p:tavLst>
                                    </p:anim>
                                    <p:anim calcmode="lin" valueType="num">
                                      <p:cBhvr>
                                        <p:cTn id="74" dur="1000" fill="hold"/>
                                        <p:tgtEl>
                                          <p:spTgt spid="53"/>
                                        </p:tgtEl>
                                        <p:attrNameLst>
                                          <p:attrName>ppt_w</p:attrName>
                                        </p:attrNameLst>
                                      </p:cBhvr>
                                      <p:tavLst>
                                        <p:tav tm="0">
                                          <p:val>
                                            <p:fltVal val="0"/>
                                          </p:val>
                                        </p:tav>
                                        <p:tav tm="100000">
                                          <p:val>
                                            <p:strVal val="#ppt_w"/>
                                          </p:val>
                                        </p:tav>
                                      </p:tavLst>
                                    </p:anim>
                                  </p:childTnLst>
                                </p:cTn>
                              </p:par>
                              <p:par>
                                <p:cTn id="75" presetID="35" presetClass="entr" presetSubtype="0" fill="hold" grpId="1" nodeType="with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fade">
                                      <p:cBhvr>
                                        <p:cTn id="77" dur="1000"/>
                                        <p:tgtEl>
                                          <p:spTgt spid="54"/>
                                        </p:tgtEl>
                                      </p:cBhvr>
                                    </p:animEffect>
                                    <p:anim calcmode="lin" valueType="num">
                                      <p:cBhvr>
                                        <p:cTn id="78" dur="1000" fill="hold"/>
                                        <p:tgtEl>
                                          <p:spTgt spid="54"/>
                                        </p:tgtEl>
                                        <p:attrNameLst>
                                          <p:attrName>style.rotation</p:attrName>
                                        </p:attrNameLst>
                                      </p:cBhvr>
                                      <p:tavLst>
                                        <p:tav tm="0">
                                          <p:val>
                                            <p:fltVal val="720"/>
                                          </p:val>
                                        </p:tav>
                                        <p:tav tm="100000">
                                          <p:val>
                                            <p:fltVal val="0"/>
                                          </p:val>
                                        </p:tav>
                                      </p:tavLst>
                                    </p:anim>
                                    <p:anim calcmode="lin" valueType="num">
                                      <p:cBhvr>
                                        <p:cTn id="79" dur="1000" fill="hold"/>
                                        <p:tgtEl>
                                          <p:spTgt spid="54"/>
                                        </p:tgtEl>
                                        <p:attrNameLst>
                                          <p:attrName>ppt_h</p:attrName>
                                        </p:attrNameLst>
                                      </p:cBhvr>
                                      <p:tavLst>
                                        <p:tav tm="0">
                                          <p:val>
                                            <p:fltVal val="0"/>
                                          </p:val>
                                        </p:tav>
                                        <p:tav tm="100000">
                                          <p:val>
                                            <p:strVal val="#ppt_h"/>
                                          </p:val>
                                        </p:tav>
                                      </p:tavLst>
                                    </p:anim>
                                    <p:anim calcmode="lin" valueType="num">
                                      <p:cBhvr>
                                        <p:cTn id="80" dur="1000" fill="hold"/>
                                        <p:tgtEl>
                                          <p:spTgt spid="54"/>
                                        </p:tgtEl>
                                        <p:attrNameLst>
                                          <p:attrName>ppt_w</p:attrName>
                                        </p:attrNameLst>
                                      </p:cBhvr>
                                      <p:tavLst>
                                        <p:tav tm="0">
                                          <p:val>
                                            <p:fltVal val="0"/>
                                          </p:val>
                                        </p:tav>
                                        <p:tav tm="100000">
                                          <p:val>
                                            <p:strVal val="#ppt_w"/>
                                          </p:val>
                                        </p:tav>
                                      </p:tavLst>
                                    </p:anim>
                                  </p:childTnLst>
                                </p:cTn>
                              </p:par>
                              <p:par>
                                <p:cTn id="81" presetID="35" presetClass="entr" presetSubtype="0" fill="hold" grpId="1" nodeType="with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fade">
                                      <p:cBhvr>
                                        <p:cTn id="83" dur="1000"/>
                                        <p:tgtEl>
                                          <p:spTgt spid="64"/>
                                        </p:tgtEl>
                                      </p:cBhvr>
                                    </p:animEffect>
                                    <p:anim calcmode="lin" valueType="num">
                                      <p:cBhvr>
                                        <p:cTn id="84" dur="1000" fill="hold"/>
                                        <p:tgtEl>
                                          <p:spTgt spid="64"/>
                                        </p:tgtEl>
                                        <p:attrNameLst>
                                          <p:attrName>style.rotation</p:attrName>
                                        </p:attrNameLst>
                                      </p:cBhvr>
                                      <p:tavLst>
                                        <p:tav tm="0">
                                          <p:val>
                                            <p:fltVal val="720"/>
                                          </p:val>
                                        </p:tav>
                                        <p:tav tm="100000">
                                          <p:val>
                                            <p:fltVal val="0"/>
                                          </p:val>
                                        </p:tav>
                                      </p:tavLst>
                                    </p:anim>
                                    <p:anim calcmode="lin" valueType="num">
                                      <p:cBhvr>
                                        <p:cTn id="85" dur="1000" fill="hold"/>
                                        <p:tgtEl>
                                          <p:spTgt spid="64"/>
                                        </p:tgtEl>
                                        <p:attrNameLst>
                                          <p:attrName>ppt_h</p:attrName>
                                        </p:attrNameLst>
                                      </p:cBhvr>
                                      <p:tavLst>
                                        <p:tav tm="0">
                                          <p:val>
                                            <p:fltVal val="0"/>
                                          </p:val>
                                        </p:tav>
                                        <p:tav tm="100000">
                                          <p:val>
                                            <p:strVal val="#ppt_h"/>
                                          </p:val>
                                        </p:tav>
                                      </p:tavLst>
                                    </p:anim>
                                    <p:anim calcmode="lin" valueType="num">
                                      <p:cBhvr>
                                        <p:cTn id="86" dur="1000" fill="hold"/>
                                        <p:tgtEl>
                                          <p:spTgt spid="64"/>
                                        </p:tgtEl>
                                        <p:attrNameLst>
                                          <p:attrName>ppt_w</p:attrName>
                                        </p:attrNameLst>
                                      </p:cBhvr>
                                      <p:tavLst>
                                        <p:tav tm="0">
                                          <p:val>
                                            <p:fltVal val="0"/>
                                          </p:val>
                                        </p:tav>
                                        <p:tav tm="100000">
                                          <p:val>
                                            <p:strVal val="#ppt_w"/>
                                          </p:val>
                                        </p:tav>
                                      </p:tavLst>
                                    </p:anim>
                                  </p:childTnLst>
                                </p:cTn>
                              </p:par>
                              <p:par>
                                <p:cTn id="87" presetID="35" presetClass="entr" presetSubtype="0" fill="hold" grpId="1" nodeType="withEffect">
                                  <p:stCondLst>
                                    <p:cond delay="0"/>
                                  </p:stCondLst>
                                  <p:childTnLst>
                                    <p:set>
                                      <p:cBhvr>
                                        <p:cTn id="88" dur="1" fill="hold">
                                          <p:stCondLst>
                                            <p:cond delay="0"/>
                                          </p:stCondLst>
                                        </p:cTn>
                                        <p:tgtEl>
                                          <p:spTgt spid="65"/>
                                        </p:tgtEl>
                                        <p:attrNameLst>
                                          <p:attrName>style.visibility</p:attrName>
                                        </p:attrNameLst>
                                      </p:cBhvr>
                                      <p:to>
                                        <p:strVal val="visible"/>
                                      </p:to>
                                    </p:set>
                                    <p:animEffect transition="in" filter="fade">
                                      <p:cBhvr>
                                        <p:cTn id="89" dur="1000"/>
                                        <p:tgtEl>
                                          <p:spTgt spid="65"/>
                                        </p:tgtEl>
                                      </p:cBhvr>
                                    </p:animEffect>
                                    <p:anim calcmode="lin" valueType="num">
                                      <p:cBhvr>
                                        <p:cTn id="90" dur="1000" fill="hold"/>
                                        <p:tgtEl>
                                          <p:spTgt spid="65"/>
                                        </p:tgtEl>
                                        <p:attrNameLst>
                                          <p:attrName>style.rotation</p:attrName>
                                        </p:attrNameLst>
                                      </p:cBhvr>
                                      <p:tavLst>
                                        <p:tav tm="0">
                                          <p:val>
                                            <p:fltVal val="720"/>
                                          </p:val>
                                        </p:tav>
                                        <p:tav tm="100000">
                                          <p:val>
                                            <p:fltVal val="0"/>
                                          </p:val>
                                        </p:tav>
                                      </p:tavLst>
                                    </p:anim>
                                    <p:anim calcmode="lin" valueType="num">
                                      <p:cBhvr>
                                        <p:cTn id="91" dur="1000" fill="hold"/>
                                        <p:tgtEl>
                                          <p:spTgt spid="65"/>
                                        </p:tgtEl>
                                        <p:attrNameLst>
                                          <p:attrName>ppt_h</p:attrName>
                                        </p:attrNameLst>
                                      </p:cBhvr>
                                      <p:tavLst>
                                        <p:tav tm="0">
                                          <p:val>
                                            <p:fltVal val="0"/>
                                          </p:val>
                                        </p:tav>
                                        <p:tav tm="100000">
                                          <p:val>
                                            <p:strVal val="#ppt_h"/>
                                          </p:val>
                                        </p:tav>
                                      </p:tavLst>
                                    </p:anim>
                                    <p:anim calcmode="lin" valueType="num">
                                      <p:cBhvr>
                                        <p:cTn id="92" dur="1000" fill="hold"/>
                                        <p:tgtEl>
                                          <p:spTgt spid="65"/>
                                        </p:tgtEl>
                                        <p:attrNameLst>
                                          <p:attrName>ppt_w</p:attrName>
                                        </p:attrNameLst>
                                      </p:cBhvr>
                                      <p:tavLst>
                                        <p:tav tm="0">
                                          <p:val>
                                            <p:fltVal val="0"/>
                                          </p:val>
                                        </p:tav>
                                        <p:tav tm="100000">
                                          <p:val>
                                            <p:strVal val="#ppt_w"/>
                                          </p:val>
                                        </p:tav>
                                      </p:tavLst>
                                    </p:anim>
                                  </p:childTnLst>
                                </p:cTn>
                              </p:par>
                              <p:par>
                                <p:cTn id="93" presetID="35" presetClass="entr" presetSubtype="0" fill="hold" grpId="1" nodeType="withEffect">
                                  <p:stCondLst>
                                    <p:cond delay="0"/>
                                  </p:stCondLst>
                                  <p:childTnLst>
                                    <p:set>
                                      <p:cBhvr>
                                        <p:cTn id="94" dur="1" fill="hold">
                                          <p:stCondLst>
                                            <p:cond delay="0"/>
                                          </p:stCondLst>
                                        </p:cTn>
                                        <p:tgtEl>
                                          <p:spTgt spid="66"/>
                                        </p:tgtEl>
                                        <p:attrNameLst>
                                          <p:attrName>style.visibility</p:attrName>
                                        </p:attrNameLst>
                                      </p:cBhvr>
                                      <p:to>
                                        <p:strVal val="visible"/>
                                      </p:to>
                                    </p:set>
                                    <p:animEffect transition="in" filter="fade">
                                      <p:cBhvr>
                                        <p:cTn id="95" dur="1000"/>
                                        <p:tgtEl>
                                          <p:spTgt spid="66"/>
                                        </p:tgtEl>
                                      </p:cBhvr>
                                    </p:animEffect>
                                    <p:anim calcmode="lin" valueType="num">
                                      <p:cBhvr>
                                        <p:cTn id="96" dur="1000" fill="hold"/>
                                        <p:tgtEl>
                                          <p:spTgt spid="66"/>
                                        </p:tgtEl>
                                        <p:attrNameLst>
                                          <p:attrName>style.rotation</p:attrName>
                                        </p:attrNameLst>
                                      </p:cBhvr>
                                      <p:tavLst>
                                        <p:tav tm="0">
                                          <p:val>
                                            <p:fltVal val="720"/>
                                          </p:val>
                                        </p:tav>
                                        <p:tav tm="100000">
                                          <p:val>
                                            <p:fltVal val="0"/>
                                          </p:val>
                                        </p:tav>
                                      </p:tavLst>
                                    </p:anim>
                                    <p:anim calcmode="lin" valueType="num">
                                      <p:cBhvr>
                                        <p:cTn id="97" dur="1000" fill="hold"/>
                                        <p:tgtEl>
                                          <p:spTgt spid="66"/>
                                        </p:tgtEl>
                                        <p:attrNameLst>
                                          <p:attrName>ppt_h</p:attrName>
                                        </p:attrNameLst>
                                      </p:cBhvr>
                                      <p:tavLst>
                                        <p:tav tm="0">
                                          <p:val>
                                            <p:fltVal val="0"/>
                                          </p:val>
                                        </p:tav>
                                        <p:tav tm="100000">
                                          <p:val>
                                            <p:strVal val="#ppt_h"/>
                                          </p:val>
                                        </p:tav>
                                      </p:tavLst>
                                    </p:anim>
                                    <p:anim calcmode="lin" valueType="num">
                                      <p:cBhvr>
                                        <p:cTn id="98" dur="1000" fill="hold"/>
                                        <p:tgtEl>
                                          <p:spTgt spid="66"/>
                                        </p:tgtEl>
                                        <p:attrNameLst>
                                          <p:attrName>ppt_w</p:attrName>
                                        </p:attrNameLst>
                                      </p:cBhvr>
                                      <p:tavLst>
                                        <p:tav tm="0">
                                          <p:val>
                                            <p:fltVal val="0"/>
                                          </p:val>
                                        </p:tav>
                                        <p:tav tm="100000">
                                          <p:val>
                                            <p:strVal val="#ppt_w"/>
                                          </p:val>
                                        </p:tav>
                                      </p:tavLst>
                                    </p:anim>
                                  </p:childTnLst>
                                </p:cTn>
                              </p:par>
                              <p:par>
                                <p:cTn id="99" presetID="35" presetClass="entr" presetSubtype="0" fill="hold" grpId="1" nodeType="with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fade">
                                      <p:cBhvr>
                                        <p:cTn id="101" dur="1000"/>
                                        <p:tgtEl>
                                          <p:spTgt spid="67"/>
                                        </p:tgtEl>
                                      </p:cBhvr>
                                    </p:animEffect>
                                    <p:anim calcmode="lin" valueType="num">
                                      <p:cBhvr>
                                        <p:cTn id="102" dur="1000" fill="hold"/>
                                        <p:tgtEl>
                                          <p:spTgt spid="67"/>
                                        </p:tgtEl>
                                        <p:attrNameLst>
                                          <p:attrName>style.rotation</p:attrName>
                                        </p:attrNameLst>
                                      </p:cBhvr>
                                      <p:tavLst>
                                        <p:tav tm="0">
                                          <p:val>
                                            <p:fltVal val="720"/>
                                          </p:val>
                                        </p:tav>
                                        <p:tav tm="100000">
                                          <p:val>
                                            <p:fltVal val="0"/>
                                          </p:val>
                                        </p:tav>
                                      </p:tavLst>
                                    </p:anim>
                                    <p:anim calcmode="lin" valueType="num">
                                      <p:cBhvr>
                                        <p:cTn id="103" dur="1000" fill="hold"/>
                                        <p:tgtEl>
                                          <p:spTgt spid="67"/>
                                        </p:tgtEl>
                                        <p:attrNameLst>
                                          <p:attrName>ppt_h</p:attrName>
                                        </p:attrNameLst>
                                      </p:cBhvr>
                                      <p:tavLst>
                                        <p:tav tm="0">
                                          <p:val>
                                            <p:fltVal val="0"/>
                                          </p:val>
                                        </p:tav>
                                        <p:tav tm="100000">
                                          <p:val>
                                            <p:strVal val="#ppt_h"/>
                                          </p:val>
                                        </p:tav>
                                      </p:tavLst>
                                    </p:anim>
                                    <p:anim calcmode="lin" valueType="num">
                                      <p:cBhvr>
                                        <p:cTn id="104" dur="1000" fill="hold"/>
                                        <p:tgtEl>
                                          <p:spTgt spid="67"/>
                                        </p:tgtEl>
                                        <p:attrNameLst>
                                          <p:attrName>ppt_w</p:attrName>
                                        </p:attrNameLst>
                                      </p:cBhvr>
                                      <p:tavLst>
                                        <p:tav tm="0">
                                          <p:val>
                                            <p:fltVal val="0"/>
                                          </p:val>
                                        </p:tav>
                                        <p:tav tm="100000">
                                          <p:val>
                                            <p:strVal val="#ppt_w"/>
                                          </p:val>
                                        </p:tav>
                                      </p:tavLst>
                                    </p:anim>
                                  </p:childTnLst>
                                </p:cTn>
                              </p:par>
                            </p:childTnLst>
                          </p:cTn>
                        </p:par>
                        <p:par>
                          <p:cTn id="105" fill="hold">
                            <p:stCondLst>
                              <p:cond delay="1500"/>
                            </p:stCondLst>
                            <p:childTnLst>
                              <p:par>
                                <p:cTn id="106" presetID="23" presetClass="entr" presetSubtype="528" fill="hold" grpId="0" nodeType="afterEffect">
                                  <p:stCondLst>
                                    <p:cond delay="0"/>
                                  </p:stCondLst>
                                  <p:childTnLst>
                                    <p:set>
                                      <p:cBhvr>
                                        <p:cTn id="107" dur="1" fill="hold">
                                          <p:stCondLst>
                                            <p:cond delay="0"/>
                                          </p:stCondLst>
                                        </p:cTn>
                                        <p:tgtEl>
                                          <p:spTgt spid="57"/>
                                        </p:tgtEl>
                                        <p:attrNameLst>
                                          <p:attrName>style.visibility</p:attrName>
                                        </p:attrNameLst>
                                      </p:cBhvr>
                                      <p:to>
                                        <p:strVal val="visible"/>
                                      </p:to>
                                    </p:set>
                                    <p:anim calcmode="lin" valueType="num">
                                      <p:cBhvr>
                                        <p:cTn id="108" dur="1500" fill="hold"/>
                                        <p:tgtEl>
                                          <p:spTgt spid="57"/>
                                        </p:tgtEl>
                                        <p:attrNameLst>
                                          <p:attrName>ppt_w</p:attrName>
                                        </p:attrNameLst>
                                      </p:cBhvr>
                                      <p:tavLst>
                                        <p:tav tm="0">
                                          <p:val>
                                            <p:fltVal val="0"/>
                                          </p:val>
                                        </p:tav>
                                        <p:tav tm="100000">
                                          <p:val>
                                            <p:strVal val="#ppt_w"/>
                                          </p:val>
                                        </p:tav>
                                      </p:tavLst>
                                    </p:anim>
                                    <p:anim calcmode="lin" valueType="num">
                                      <p:cBhvr>
                                        <p:cTn id="109" dur="1500" fill="hold"/>
                                        <p:tgtEl>
                                          <p:spTgt spid="57"/>
                                        </p:tgtEl>
                                        <p:attrNameLst>
                                          <p:attrName>ppt_h</p:attrName>
                                        </p:attrNameLst>
                                      </p:cBhvr>
                                      <p:tavLst>
                                        <p:tav tm="0">
                                          <p:val>
                                            <p:fltVal val="0"/>
                                          </p:val>
                                        </p:tav>
                                        <p:tav tm="100000">
                                          <p:val>
                                            <p:strVal val="#ppt_h"/>
                                          </p:val>
                                        </p:tav>
                                      </p:tavLst>
                                    </p:anim>
                                    <p:anim calcmode="lin" valueType="num">
                                      <p:cBhvr>
                                        <p:cTn id="110" dur="1500" fill="hold"/>
                                        <p:tgtEl>
                                          <p:spTgt spid="57"/>
                                        </p:tgtEl>
                                        <p:attrNameLst>
                                          <p:attrName>ppt_x</p:attrName>
                                        </p:attrNameLst>
                                      </p:cBhvr>
                                      <p:tavLst>
                                        <p:tav tm="0">
                                          <p:val>
                                            <p:fltVal val="0.5"/>
                                          </p:val>
                                        </p:tav>
                                        <p:tav tm="100000">
                                          <p:val>
                                            <p:strVal val="#ppt_x"/>
                                          </p:val>
                                        </p:tav>
                                      </p:tavLst>
                                    </p:anim>
                                    <p:anim calcmode="lin" valueType="num">
                                      <p:cBhvr>
                                        <p:cTn id="111" dur="1500" fill="hold"/>
                                        <p:tgtEl>
                                          <p:spTgt spid="57"/>
                                        </p:tgtEl>
                                        <p:attrNameLst>
                                          <p:attrName>ppt_y</p:attrName>
                                        </p:attrNameLst>
                                      </p:cBhvr>
                                      <p:tavLst>
                                        <p:tav tm="0">
                                          <p:val>
                                            <p:fltVal val="0.5"/>
                                          </p:val>
                                        </p:tav>
                                        <p:tav tm="100000">
                                          <p:val>
                                            <p:strVal val="#ppt_y"/>
                                          </p:val>
                                        </p:tav>
                                      </p:tavLst>
                                    </p:anim>
                                  </p:childTnLst>
                                </p:cTn>
                              </p:par>
                              <p:par>
                                <p:cTn id="112" presetID="23" presetClass="entr" presetSubtype="528" fill="hold" grpId="0" nodeType="withEffect">
                                  <p:stCondLst>
                                    <p:cond delay="0"/>
                                  </p:stCondLst>
                                  <p:childTnLst>
                                    <p:set>
                                      <p:cBhvr>
                                        <p:cTn id="113" dur="1" fill="hold">
                                          <p:stCondLst>
                                            <p:cond delay="0"/>
                                          </p:stCondLst>
                                        </p:cTn>
                                        <p:tgtEl>
                                          <p:spTgt spid="68"/>
                                        </p:tgtEl>
                                        <p:attrNameLst>
                                          <p:attrName>style.visibility</p:attrName>
                                        </p:attrNameLst>
                                      </p:cBhvr>
                                      <p:to>
                                        <p:strVal val="visible"/>
                                      </p:to>
                                    </p:set>
                                    <p:anim calcmode="lin" valueType="num">
                                      <p:cBhvr>
                                        <p:cTn id="114" dur="1500" fill="hold"/>
                                        <p:tgtEl>
                                          <p:spTgt spid="68"/>
                                        </p:tgtEl>
                                        <p:attrNameLst>
                                          <p:attrName>ppt_w</p:attrName>
                                        </p:attrNameLst>
                                      </p:cBhvr>
                                      <p:tavLst>
                                        <p:tav tm="0">
                                          <p:val>
                                            <p:fltVal val="0"/>
                                          </p:val>
                                        </p:tav>
                                        <p:tav tm="100000">
                                          <p:val>
                                            <p:strVal val="#ppt_w"/>
                                          </p:val>
                                        </p:tav>
                                      </p:tavLst>
                                    </p:anim>
                                    <p:anim calcmode="lin" valueType="num">
                                      <p:cBhvr>
                                        <p:cTn id="115" dur="1500" fill="hold"/>
                                        <p:tgtEl>
                                          <p:spTgt spid="68"/>
                                        </p:tgtEl>
                                        <p:attrNameLst>
                                          <p:attrName>ppt_h</p:attrName>
                                        </p:attrNameLst>
                                      </p:cBhvr>
                                      <p:tavLst>
                                        <p:tav tm="0">
                                          <p:val>
                                            <p:fltVal val="0"/>
                                          </p:val>
                                        </p:tav>
                                        <p:tav tm="100000">
                                          <p:val>
                                            <p:strVal val="#ppt_h"/>
                                          </p:val>
                                        </p:tav>
                                      </p:tavLst>
                                    </p:anim>
                                    <p:anim calcmode="lin" valueType="num">
                                      <p:cBhvr>
                                        <p:cTn id="116" dur="1500" fill="hold"/>
                                        <p:tgtEl>
                                          <p:spTgt spid="68"/>
                                        </p:tgtEl>
                                        <p:attrNameLst>
                                          <p:attrName>ppt_x</p:attrName>
                                        </p:attrNameLst>
                                      </p:cBhvr>
                                      <p:tavLst>
                                        <p:tav tm="0">
                                          <p:val>
                                            <p:fltVal val="0.5"/>
                                          </p:val>
                                        </p:tav>
                                        <p:tav tm="100000">
                                          <p:val>
                                            <p:strVal val="#ppt_x"/>
                                          </p:val>
                                        </p:tav>
                                      </p:tavLst>
                                    </p:anim>
                                    <p:anim calcmode="lin" valueType="num">
                                      <p:cBhvr>
                                        <p:cTn id="117" dur="1500" fill="hold"/>
                                        <p:tgtEl>
                                          <p:spTgt spid="68"/>
                                        </p:tgtEl>
                                        <p:attrNameLst>
                                          <p:attrName>ppt_y</p:attrName>
                                        </p:attrNameLst>
                                      </p:cBhvr>
                                      <p:tavLst>
                                        <p:tav tm="0">
                                          <p:val>
                                            <p:fltVal val="0.5"/>
                                          </p:val>
                                        </p:tav>
                                        <p:tav tm="100000">
                                          <p:val>
                                            <p:strVal val="#ppt_y"/>
                                          </p:val>
                                        </p:tav>
                                      </p:tavLst>
                                    </p:anim>
                                  </p:childTnLst>
                                </p:cTn>
                              </p:par>
                            </p:childTnLst>
                          </p:cTn>
                        </p:par>
                        <p:par>
                          <p:cTn id="118" fill="hold">
                            <p:stCondLst>
                              <p:cond delay="3000"/>
                            </p:stCondLst>
                            <p:childTnLst>
                              <p:par>
                                <p:cTn id="119" presetID="22" presetClass="entr" presetSubtype="8" fill="hold" grpId="0" nodeType="afterEffect">
                                  <p:stCondLst>
                                    <p:cond delay="0"/>
                                  </p:stCondLst>
                                  <p:childTnLst>
                                    <p:set>
                                      <p:cBhvr>
                                        <p:cTn id="120" dur="1" fill="hold">
                                          <p:stCondLst>
                                            <p:cond delay="0"/>
                                          </p:stCondLst>
                                        </p:cTn>
                                        <p:tgtEl>
                                          <p:spTgt spid="60"/>
                                        </p:tgtEl>
                                        <p:attrNameLst>
                                          <p:attrName>style.visibility</p:attrName>
                                        </p:attrNameLst>
                                      </p:cBhvr>
                                      <p:to>
                                        <p:strVal val="visible"/>
                                      </p:to>
                                    </p:set>
                                    <p:animEffect transition="in" filter="wipe(left)">
                                      <p:cBhvr>
                                        <p:cTn id="121" dur="500"/>
                                        <p:tgtEl>
                                          <p:spTgt spid="60"/>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61"/>
                                        </p:tgtEl>
                                        <p:attrNameLst>
                                          <p:attrName>style.visibility</p:attrName>
                                        </p:attrNameLst>
                                      </p:cBhvr>
                                      <p:to>
                                        <p:strVal val="visible"/>
                                      </p:to>
                                    </p:set>
                                    <p:animEffect transition="in" filter="wipe(left)">
                                      <p:cBhvr>
                                        <p:cTn id="124" dur="500"/>
                                        <p:tgtEl>
                                          <p:spTgt spid="61"/>
                                        </p:tgtEl>
                                      </p:cBhvr>
                                    </p:animEffect>
                                  </p:childTnLst>
                                </p:cTn>
                              </p:par>
                            </p:childTnLst>
                          </p:cTn>
                        </p:par>
                        <p:par>
                          <p:cTn id="125" fill="hold">
                            <p:stCondLst>
                              <p:cond delay="3500"/>
                            </p:stCondLst>
                            <p:childTnLst>
                              <p:par>
                                <p:cTn id="126" presetID="22" presetClass="entr" presetSubtype="8" fill="hold" grpId="0" nodeType="afterEffect">
                                  <p:stCondLst>
                                    <p:cond delay="0"/>
                                  </p:stCondLst>
                                  <p:childTnLst>
                                    <p:set>
                                      <p:cBhvr>
                                        <p:cTn id="127" dur="1" fill="hold">
                                          <p:stCondLst>
                                            <p:cond delay="0"/>
                                          </p:stCondLst>
                                        </p:cTn>
                                        <p:tgtEl>
                                          <p:spTgt spid="55"/>
                                        </p:tgtEl>
                                        <p:attrNameLst>
                                          <p:attrName>style.visibility</p:attrName>
                                        </p:attrNameLst>
                                      </p:cBhvr>
                                      <p:to>
                                        <p:strVal val="visible"/>
                                      </p:to>
                                    </p:set>
                                    <p:animEffect transition="in" filter="wipe(left)">
                                      <p:cBhvr>
                                        <p:cTn id="128" dur="500"/>
                                        <p:tgtEl>
                                          <p:spTgt spid="55"/>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56"/>
                                        </p:tgtEl>
                                        <p:attrNameLst>
                                          <p:attrName>style.visibility</p:attrName>
                                        </p:attrNameLst>
                                      </p:cBhvr>
                                      <p:to>
                                        <p:strVal val="visible"/>
                                      </p:to>
                                    </p:set>
                                    <p:animEffect transition="in" filter="wipe(left)">
                                      <p:cBhvr>
                                        <p:cTn id="131" dur="500"/>
                                        <p:tgtEl>
                                          <p:spTgt spid="56"/>
                                        </p:tgtEl>
                                      </p:cBhvr>
                                    </p:animEffect>
                                  </p:childTnLst>
                                </p:cTn>
                              </p:par>
                            </p:childTnLst>
                          </p:cTn>
                        </p:par>
                        <p:par>
                          <p:cTn id="132" fill="hold">
                            <p:stCondLst>
                              <p:cond delay="4000"/>
                            </p:stCondLst>
                            <p:childTnLst>
                              <p:par>
                                <p:cTn id="133" presetID="22" presetClass="entr" presetSubtype="8" fill="hold" grpId="0" nodeType="afterEffect">
                                  <p:stCondLst>
                                    <p:cond delay="0"/>
                                  </p:stCondLst>
                                  <p:childTnLst>
                                    <p:set>
                                      <p:cBhvr>
                                        <p:cTn id="134" dur="1" fill="hold">
                                          <p:stCondLst>
                                            <p:cond delay="0"/>
                                          </p:stCondLst>
                                        </p:cTn>
                                        <p:tgtEl>
                                          <p:spTgt spid="62"/>
                                        </p:tgtEl>
                                        <p:attrNameLst>
                                          <p:attrName>style.visibility</p:attrName>
                                        </p:attrNameLst>
                                      </p:cBhvr>
                                      <p:to>
                                        <p:strVal val="visible"/>
                                      </p:to>
                                    </p:set>
                                    <p:animEffect transition="in" filter="wipe(left)">
                                      <p:cBhvr>
                                        <p:cTn id="135" dur="500"/>
                                        <p:tgtEl>
                                          <p:spTgt spid="62"/>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63"/>
                                        </p:tgtEl>
                                        <p:attrNameLst>
                                          <p:attrName>style.visibility</p:attrName>
                                        </p:attrNameLst>
                                      </p:cBhvr>
                                      <p:to>
                                        <p:strVal val="visible"/>
                                      </p:to>
                                    </p:set>
                                    <p:animEffect transition="in" filter="wipe(left)">
                                      <p:cBhvr>
                                        <p:cTn id="138" dur="500"/>
                                        <p:tgtEl>
                                          <p:spTgt spid="63"/>
                                        </p:tgtEl>
                                      </p:cBhvr>
                                    </p:animEffect>
                                  </p:childTnLst>
                                </p:cTn>
                              </p:par>
                            </p:childTnLst>
                          </p:cTn>
                        </p:par>
                        <p:par>
                          <p:cTn id="139" fill="hold">
                            <p:stCondLst>
                              <p:cond delay="4500"/>
                            </p:stCondLst>
                            <p:childTnLst>
                              <p:par>
                                <p:cTn id="140" presetID="22" presetClass="entr" presetSubtype="8" fill="hold" grpId="0" nodeType="afterEffect">
                                  <p:stCondLst>
                                    <p:cond delay="0"/>
                                  </p:stCondLst>
                                  <p:childTnLst>
                                    <p:set>
                                      <p:cBhvr>
                                        <p:cTn id="141" dur="1" fill="hold">
                                          <p:stCondLst>
                                            <p:cond delay="0"/>
                                          </p:stCondLst>
                                        </p:cTn>
                                        <p:tgtEl>
                                          <p:spTgt spid="58"/>
                                        </p:tgtEl>
                                        <p:attrNameLst>
                                          <p:attrName>style.visibility</p:attrName>
                                        </p:attrNameLst>
                                      </p:cBhvr>
                                      <p:to>
                                        <p:strVal val="visible"/>
                                      </p:to>
                                    </p:set>
                                    <p:animEffect transition="in" filter="wipe(left)">
                                      <p:cBhvr>
                                        <p:cTn id="142" dur="500"/>
                                        <p:tgtEl>
                                          <p:spTgt spid="58"/>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59"/>
                                        </p:tgtEl>
                                        <p:attrNameLst>
                                          <p:attrName>style.visibility</p:attrName>
                                        </p:attrNameLst>
                                      </p:cBhvr>
                                      <p:to>
                                        <p:strVal val="visible"/>
                                      </p:to>
                                    </p:set>
                                    <p:animEffect transition="in" filter="wipe(left)">
                                      <p:cBhvr>
                                        <p:cTn id="14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animBg="1"/>
      <p:bldP spid="51" grpId="1" animBg="1"/>
      <p:bldP spid="52" grpId="0" animBg="1"/>
      <p:bldP spid="52" grpId="1" animBg="1"/>
      <p:bldP spid="53" grpId="0" animBg="1"/>
      <p:bldP spid="53" grpId="1" animBg="1"/>
      <p:bldP spid="54" grpId="0" animBg="1"/>
      <p:bldP spid="54" grpId="1" animBg="1"/>
      <p:bldP spid="55" grpId="0"/>
      <p:bldP spid="56" grpId="0"/>
      <p:bldP spid="57" grpId="0"/>
      <p:bldP spid="58" grpId="0"/>
      <p:bldP spid="59" grpId="0"/>
      <p:bldP spid="60" grpId="0"/>
      <p:bldP spid="61" grpId="0"/>
      <p:bldP spid="62" grpId="0"/>
      <p:bldP spid="63" grpId="0"/>
      <p:bldP spid="64" grpId="0"/>
      <p:bldP spid="64" grpId="1"/>
      <p:bldP spid="65" grpId="0"/>
      <p:bldP spid="65" grpId="1"/>
      <p:bldP spid="66" grpId="0"/>
      <p:bldP spid="66" grpId="1"/>
      <p:bldP spid="67" grpId="0"/>
      <p:bldP spid="67" grpId="1"/>
      <p:bldP spid="6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117609" y="987672"/>
            <a:ext cx="4595303" cy="4773443"/>
          </a:xfrm>
          <a:prstGeom prst="rect">
            <a:avLst/>
          </a:prstGeom>
          <a:gradFill flip="none" rotWithShape="1">
            <a:gsLst>
              <a:gs pos="0">
                <a:srgbClr val="2B83E5">
                  <a:shade val="30000"/>
                  <a:satMod val="115000"/>
                </a:srgbClr>
              </a:gs>
              <a:gs pos="50000">
                <a:srgbClr val="2B83E5">
                  <a:shade val="67500"/>
                  <a:satMod val="115000"/>
                </a:srgbClr>
              </a:gs>
              <a:gs pos="100000">
                <a:srgbClr val="2B83E5">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7179606" y="2228449"/>
            <a:ext cx="4401465" cy="2223167"/>
          </a:xfrm>
          <a:prstGeom prst="rect">
            <a:avLst/>
          </a:prstGeom>
          <a:noFill/>
        </p:spPr>
        <p:txBody>
          <a:bodyPr wrap="square" lIns="121889" tIns="60944" rIns="121889" bIns="60944" rtlCol="0">
            <a:spAutoFit/>
          </a:bodyPr>
          <a:lstStyle/>
          <a:p>
            <a:pPr algn="just">
              <a:lnSpc>
                <a:spcPct val="150000"/>
              </a:lnSpc>
            </a:pPr>
            <a:r>
              <a:rPr lang="zh-CN" altLang="en-US" sz="1300" dirty="0">
                <a:solidFill>
                  <a:schemeClr val="bg1"/>
                </a:solidFill>
                <a:latin typeface="微软雅黑" panose="020B0503020204020204" pitchFamily="34" charset="-122"/>
                <a:ea typeface="微软雅黑" panose="020B0503020204020204" pitchFamily="34" charset="-122"/>
              </a:rPr>
              <a:t>       工作总结就是把一个时间段的工作进行一次全面系统的总检查、总评价、总分析、总研究，并分析成绩的不足，从而得出引以为戒的经验。</a:t>
            </a:r>
            <a:endParaRPr lang="en-US" altLang="zh-CN" sz="1300"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en-US" sz="1300" dirty="0">
                <a:solidFill>
                  <a:schemeClr val="bg1"/>
                </a:solidFill>
                <a:latin typeface="微软雅黑" panose="020B0503020204020204" pitchFamily="34" charset="-122"/>
                <a:ea typeface="微软雅黑" panose="020B0503020204020204" pitchFamily="34" charset="-122"/>
              </a:rPr>
              <a:t>       总结是应用写作的一种，是对已经做过的工作进行理性的思考。总结与计划是相辅相成的，要以工作计划为依据，订计划总是在总结经验的基础上进行的。</a:t>
            </a:r>
            <a:endParaRPr lang="en-US" altLang="zh-CN" sz="1300"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300" dirty="0">
                <a:solidFill>
                  <a:schemeClr val="bg1"/>
                </a:solidFill>
                <a:latin typeface="微软雅黑" panose="020B0503020204020204" pitchFamily="34" charset="-122"/>
                <a:ea typeface="微软雅黑" panose="020B0503020204020204" pitchFamily="34" charset="-122"/>
              </a:rPr>
              <a:t>     </a:t>
            </a:r>
            <a:r>
              <a:rPr lang="zh-CN" altLang="en-US" sz="1300" dirty="0">
                <a:solidFill>
                  <a:schemeClr val="bg1"/>
                </a:solidFill>
                <a:latin typeface="微软雅黑" panose="020B0503020204020204" pitchFamily="34" charset="-122"/>
                <a:ea typeface="微软雅黑" panose="020B0503020204020204" pitchFamily="34" charset="-122"/>
              </a:rPr>
              <a:t>希望在今后的工作中会有更加美好的收获！</a:t>
            </a:r>
            <a:endParaRPr lang="en-US" altLang="zh-CN" sz="1300" dirty="0">
              <a:solidFill>
                <a:schemeClr val="bg1"/>
              </a:solidFill>
              <a:latin typeface="微软雅黑" panose="020B0503020204020204" pitchFamily="34" charset="-122"/>
              <a:ea typeface="微软雅黑" panose="020B0503020204020204" pitchFamily="34" charset="-122"/>
            </a:endParaRPr>
          </a:p>
        </p:txBody>
      </p:sp>
      <p:sp>
        <p:nvSpPr>
          <p:cNvPr id="5" name="标题 1"/>
          <p:cNvSpPr txBox="1">
            <a:spLocks/>
          </p:cNvSpPr>
          <p:nvPr/>
        </p:nvSpPr>
        <p:spPr>
          <a:xfrm>
            <a:off x="7206958" y="1196475"/>
            <a:ext cx="1919519" cy="631148"/>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CN" altLang="en-US" sz="4299" b="1" dirty="0">
                <a:solidFill>
                  <a:schemeClr val="tx2">
                    <a:lumMod val="20000"/>
                    <a:lumOff val="80000"/>
                  </a:schemeClr>
                </a:solidFill>
                <a:latin typeface="微软雅黑" panose="020B0503020204020204" pitchFamily="34" charset="-122"/>
                <a:ea typeface="微软雅黑" panose="020B0503020204020204" pitchFamily="34" charset="-122"/>
              </a:rPr>
              <a:t>结束语</a:t>
            </a:r>
          </a:p>
        </p:txBody>
      </p:sp>
      <p:sp>
        <p:nvSpPr>
          <p:cNvPr id="6" name="TextBox 5"/>
          <p:cNvSpPr txBox="1"/>
          <p:nvPr/>
        </p:nvSpPr>
        <p:spPr>
          <a:xfrm>
            <a:off x="7255640" y="4621545"/>
            <a:ext cx="4054012" cy="538480"/>
          </a:xfrm>
          <a:prstGeom prst="rect">
            <a:avLst/>
          </a:prstGeom>
          <a:noFill/>
        </p:spPr>
        <p:txBody>
          <a:bodyPr wrap="none" lIns="121889" tIns="60944" rIns="121889" bIns="60944" rtlCol="0">
            <a:spAutoFit/>
          </a:bodyPr>
          <a:lstStyle/>
          <a:p>
            <a:r>
              <a:rPr lang="zh-CN" altLang="en-US" sz="2699" b="1" dirty="0">
                <a:solidFill>
                  <a:schemeClr val="tx2">
                    <a:lumMod val="20000"/>
                    <a:lumOff val="80000"/>
                  </a:schemeClr>
                </a:solidFill>
                <a:latin typeface="微软雅黑" panose="020B0503020204020204" pitchFamily="34" charset="-122"/>
                <a:ea typeface="微软雅黑" panose="020B0503020204020204" pitchFamily="34" charset="-122"/>
              </a:rPr>
              <a:t>此处输入企业团队口号！</a:t>
            </a:r>
            <a:endParaRPr lang="en-US" altLang="zh-CN" sz="2699" b="1" dirty="0">
              <a:solidFill>
                <a:schemeClr val="tx2">
                  <a:lumMod val="20000"/>
                  <a:lumOff val="8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61" y="987673"/>
            <a:ext cx="7135775" cy="4773443"/>
          </a:xfrm>
          <a:prstGeom prst="rect">
            <a:avLst/>
          </a:prstGeom>
        </p:spPr>
      </p:pic>
    </p:spTree>
    <p:extLst>
      <p:ext uri="{BB962C8B-B14F-4D97-AF65-F5344CB8AC3E}">
        <p14:creationId xmlns:p14="http://schemas.microsoft.com/office/powerpoint/2010/main" val="3078778298"/>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iterate type="wd">
                                    <p:tmPct val="10000"/>
                                  </p:iterate>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两首“成功”.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316199" y="927427"/>
            <a:ext cx="812800" cy="731520"/>
          </a:xfrm>
          <a:prstGeom prst="rect">
            <a:avLst/>
          </a:prstGeom>
        </p:spPr>
      </p:pic>
      <p:pic>
        <p:nvPicPr>
          <p:cNvPr id="6" name="图片 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2878" y="2"/>
            <a:ext cx="1884180" cy="941847"/>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图片 6"/>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60651" y="1"/>
            <a:ext cx="3421345" cy="4098851"/>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rcRect l="22860" t="23467" r="64545" b="56491"/>
          <a:stretch>
            <a:fillRect/>
          </a:stretch>
        </p:blipFill>
        <p:spPr>
          <a:xfrm>
            <a:off x="7110504" y="126573"/>
            <a:ext cx="1831411" cy="1832569"/>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1" name="图片 10"/>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0126" t="30312" r="51245" b="40065"/>
          <a:stretch>
            <a:fillRect/>
          </a:stretch>
        </p:blipFill>
        <p:spPr>
          <a:xfrm>
            <a:off x="8167042" y="752478"/>
            <a:ext cx="2708668" cy="2708668"/>
          </a:xfrm>
          <a:custGeom>
            <a:avLst/>
            <a:gdLst>
              <a:gd name="connsiteX0" fmla="*/ 1027293 w 2031501"/>
              <a:gd name="connsiteY0" fmla="*/ 0 h 2031501"/>
              <a:gd name="connsiteX1" fmla="*/ 2031501 w 2031501"/>
              <a:gd name="connsiteY1" fmla="*/ 1027293 h 2031501"/>
              <a:gd name="connsiteX2" fmla="*/ 1004208 w 2031501"/>
              <a:gd name="connsiteY2" fmla="*/ 2031501 h 2031501"/>
              <a:gd name="connsiteX3" fmla="*/ 0 w 2031501"/>
              <a:gd name="connsiteY3" fmla="*/ 1004208 h 2031501"/>
              <a:gd name="connsiteX4" fmla="*/ 1027293 w 2031501"/>
              <a:gd name="connsiteY4" fmla="*/ 0 h 203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501" h="2031501">
                <a:moveTo>
                  <a:pt x="1027293" y="0"/>
                </a:moveTo>
                <a:lnTo>
                  <a:pt x="2031501" y="1027293"/>
                </a:lnTo>
                <a:lnTo>
                  <a:pt x="1004208" y="2031501"/>
                </a:lnTo>
                <a:lnTo>
                  <a:pt x="0" y="1004208"/>
                </a:lnTo>
                <a:lnTo>
                  <a:pt x="1027293" y="0"/>
                </a:lnTo>
                <a:close/>
              </a:path>
            </a:pathLst>
          </a:cu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rcRect l="19079" t="34136" r="75228" b="56812"/>
          <a:stretch>
            <a:fillRect/>
          </a:stretch>
        </p:blipFill>
        <p:spPr>
          <a:xfrm>
            <a:off x="6560782" y="1102126"/>
            <a:ext cx="827703" cy="827703"/>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矩形 13"/>
          <p:cNvSpPr/>
          <p:nvPr/>
        </p:nvSpPr>
        <p:spPr>
          <a:xfrm rot="2685974">
            <a:off x="10376571" y="2520100"/>
            <a:ext cx="121920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p:nvSpPr>
        <p:spPr>
          <a:xfrm rot="2685974">
            <a:off x="8722562" y="3231980"/>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rot="2657183">
            <a:off x="7184718" y="1788738"/>
            <a:ext cx="642029" cy="5421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p:nvSpPr>
        <p:spPr>
          <a:xfrm rot="2685974">
            <a:off x="6048599" y="1340051"/>
            <a:ext cx="340936" cy="3409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p:nvSpPr>
        <p:spPr>
          <a:xfrm rot="2685974">
            <a:off x="6019563" y="738468"/>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8"/>
          <p:cNvSpPr/>
          <p:nvPr/>
        </p:nvSpPr>
        <p:spPr>
          <a:xfrm rot="2685974">
            <a:off x="12267216" y="3630956"/>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rot="2731766">
            <a:off x="7502217" y="2462356"/>
            <a:ext cx="1057708" cy="1072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矩形 20"/>
          <p:cNvSpPr/>
          <p:nvPr/>
        </p:nvSpPr>
        <p:spPr>
          <a:xfrm rot="2685974">
            <a:off x="6948683" y="3184033"/>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矩形 21"/>
          <p:cNvSpPr/>
          <p:nvPr/>
        </p:nvSpPr>
        <p:spPr>
          <a:xfrm rot="2685974">
            <a:off x="6562710" y="3320747"/>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2680233">
            <a:off x="6744018" y="4872236"/>
            <a:ext cx="7191213" cy="6332337"/>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直接连接符 23"/>
          <p:cNvCxnSpPr/>
          <p:nvPr/>
        </p:nvCxnSpPr>
        <p:spPr>
          <a:xfrm>
            <a:off x="10003066" y="3597144"/>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931589" y="3637361"/>
            <a:ext cx="4073316" cy="4091244"/>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049195" y="7739065"/>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915" y="2996952"/>
            <a:ext cx="6308137" cy="1785104"/>
          </a:xfrm>
          <a:prstGeom prst="rect">
            <a:avLst/>
          </a:prstGeom>
          <a:noFill/>
        </p:spPr>
        <p:txBody>
          <a:bodyPr wrap="none" rtlCol="0">
            <a:spAutoFit/>
          </a:bodyPr>
          <a:lstStyle/>
          <a:p>
            <a:r>
              <a:rPr lang="en-US" altLang="zh-CN" sz="11000" b="1" dirty="0">
                <a:solidFill>
                  <a:srgbClr val="1557AE"/>
                </a:solidFill>
                <a:latin typeface="微软雅黑" pitchFamily="34" charset="-122"/>
                <a:ea typeface="微软雅黑" pitchFamily="34" charset="-122"/>
              </a:rPr>
              <a:t>THANKS</a:t>
            </a:r>
            <a:endParaRPr lang="zh-CN" altLang="en-US" sz="11000" b="1" dirty="0">
              <a:solidFill>
                <a:srgbClr val="1557AE"/>
              </a:solidFill>
              <a:latin typeface="微软雅黑" pitchFamily="34" charset="-122"/>
              <a:ea typeface="微软雅黑" pitchFamily="34" charset="-122"/>
            </a:endParaRPr>
          </a:p>
        </p:txBody>
      </p:sp>
      <p:sp>
        <p:nvSpPr>
          <p:cNvPr id="29" name="矩形 28"/>
          <p:cNvSpPr/>
          <p:nvPr/>
        </p:nvSpPr>
        <p:spPr>
          <a:xfrm>
            <a:off x="144926" y="5418897"/>
            <a:ext cx="2148345" cy="379656"/>
          </a:xfrm>
          <a:prstGeom prst="rect">
            <a:avLst/>
          </a:prstGeom>
          <a:effectLst/>
        </p:spPr>
        <p:txBody>
          <a:bodyPr wrap="none">
            <a:spAutoFit/>
          </a:bodyPr>
          <a:lstStyle/>
          <a:p>
            <a:r>
              <a:rPr lang="zh-CN" altLang="en-US" sz="1867" dirty="0">
                <a:solidFill>
                  <a:srgbClr val="1557AE"/>
                </a:solidFill>
                <a:latin typeface="微软雅黑" panose="020B0503020204020204" pitchFamily="34" charset="-122"/>
                <a:ea typeface="微软雅黑" panose="020B0503020204020204" pitchFamily="34" charset="-122"/>
              </a:rPr>
              <a:t>汇报人：张</a:t>
            </a:r>
            <a:r>
              <a:rPr lang="en-US" altLang="zh-CN" sz="1867" dirty="0">
                <a:solidFill>
                  <a:srgbClr val="1557AE"/>
                </a:solidFill>
                <a:latin typeface="微软雅黑" panose="020B0503020204020204" pitchFamily="34" charset="-122"/>
                <a:ea typeface="微软雅黑" panose="020B0503020204020204" pitchFamily="34" charset="-122"/>
              </a:rPr>
              <a:t>XXXXX</a:t>
            </a:r>
            <a:endParaRPr lang="zh-CN" altLang="en-US" sz="1867" dirty="0">
              <a:solidFill>
                <a:srgbClr val="1557AE"/>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333923" y="4833540"/>
            <a:ext cx="777988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333924" y="4814186"/>
            <a:ext cx="5502103" cy="48005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a:solidFill>
                <a:srgbClr val="1557AE"/>
              </a:solidFill>
            </a:endParaRPr>
          </a:p>
        </p:txBody>
      </p:sp>
      <p:sp>
        <p:nvSpPr>
          <p:cNvPr id="32" name="矩形 31"/>
          <p:cNvSpPr/>
          <p:nvPr/>
        </p:nvSpPr>
        <p:spPr>
          <a:xfrm>
            <a:off x="333923" y="4842833"/>
            <a:ext cx="5532284" cy="420564"/>
          </a:xfrm>
          <a:prstGeom prst="rect">
            <a:avLst/>
          </a:prstGeom>
          <a:noFill/>
          <a:ln>
            <a:noFill/>
          </a:ln>
          <a:effectLst/>
        </p:spPr>
        <p:txBody>
          <a:bodyPr wrap="none">
            <a:spAutoFit/>
          </a:bodyPr>
          <a:lstStyle/>
          <a:p>
            <a:r>
              <a:rPr lang="zh-CN" altLang="en-US" sz="2133" dirty="0">
                <a:solidFill>
                  <a:schemeClr val="bg1"/>
                </a:solidFill>
                <a:latin typeface="微软雅黑" panose="020B0503020204020204" pitchFamily="34" charset="-122"/>
                <a:ea typeface="微软雅黑" panose="020B0503020204020204" pitchFamily="34" charset="-122"/>
              </a:rPr>
              <a:t>工作总结    会议报告    商务演示    工作计划</a:t>
            </a:r>
          </a:p>
        </p:txBody>
      </p:sp>
    </p:spTree>
    <p:extLst>
      <p:ext uri="{BB962C8B-B14F-4D97-AF65-F5344CB8AC3E}">
        <p14:creationId xmlns:p14="http://schemas.microsoft.com/office/powerpoint/2010/main" val="2162230439"/>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45"/>
                                        </p:tgtEl>
                                      </p:cBhvr>
                                    </p:cmd>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par>
                                <p:cTn id="14" presetID="31" presetClass="entr" presetSubtype="0" fill="hold" nodeType="withEffect">
                                  <p:stCondLst>
                                    <p:cond delay="20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par>
                                <p:cTn id="20" presetID="31" presetClass="entr" presetSubtype="0" fill="hold" nodeType="withEffect">
                                  <p:stCondLst>
                                    <p:cond delay="30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par>
                                <p:cTn id="32" presetID="31" presetClass="entr" presetSubtype="0"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fltVal val="0"/>
                                          </p:val>
                                        </p:tav>
                                        <p:tav tm="100000">
                                          <p:val>
                                            <p:strVal val="#ppt_w"/>
                                          </p:val>
                                        </p:tav>
                                      </p:tavLst>
                                    </p:anim>
                                    <p:anim calcmode="lin" valueType="num">
                                      <p:cBhvr>
                                        <p:cTn id="35" dur="1000" fill="hold"/>
                                        <p:tgtEl>
                                          <p:spTgt spid="13"/>
                                        </p:tgtEl>
                                        <p:attrNameLst>
                                          <p:attrName>ppt_h</p:attrName>
                                        </p:attrNameLst>
                                      </p:cBhvr>
                                      <p:tavLst>
                                        <p:tav tm="0">
                                          <p:val>
                                            <p:fltVal val="0"/>
                                          </p:val>
                                        </p:tav>
                                        <p:tav tm="100000">
                                          <p:val>
                                            <p:strVal val="#ppt_h"/>
                                          </p:val>
                                        </p:tav>
                                      </p:tavLst>
                                    </p:anim>
                                    <p:anim calcmode="lin" valueType="num">
                                      <p:cBhvr>
                                        <p:cTn id="36" dur="1000" fill="hold"/>
                                        <p:tgtEl>
                                          <p:spTgt spid="13"/>
                                        </p:tgtEl>
                                        <p:attrNameLst>
                                          <p:attrName>style.rotation</p:attrName>
                                        </p:attrNameLst>
                                      </p:cBhvr>
                                      <p:tavLst>
                                        <p:tav tm="0">
                                          <p:val>
                                            <p:fltVal val="90"/>
                                          </p:val>
                                        </p:tav>
                                        <p:tav tm="100000">
                                          <p:val>
                                            <p:fltVal val="0"/>
                                          </p:val>
                                        </p:tav>
                                      </p:tavLst>
                                    </p:anim>
                                    <p:animEffect transition="in" filter="fade">
                                      <p:cBhvr>
                                        <p:cTn id="37" dur="1000"/>
                                        <p:tgtEl>
                                          <p:spTgt spid="13"/>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fltVal val="0"/>
                                          </p:val>
                                        </p:tav>
                                        <p:tav tm="100000">
                                          <p:val>
                                            <p:strVal val="#ppt_w"/>
                                          </p:val>
                                        </p:tav>
                                      </p:tavLst>
                                    </p:anim>
                                    <p:anim calcmode="lin" valueType="num">
                                      <p:cBhvr>
                                        <p:cTn id="41" dur="1000" fill="hold"/>
                                        <p:tgtEl>
                                          <p:spTgt spid="14"/>
                                        </p:tgtEl>
                                        <p:attrNameLst>
                                          <p:attrName>ppt_h</p:attrName>
                                        </p:attrNameLst>
                                      </p:cBhvr>
                                      <p:tavLst>
                                        <p:tav tm="0">
                                          <p:val>
                                            <p:fltVal val="0"/>
                                          </p:val>
                                        </p:tav>
                                        <p:tav tm="100000">
                                          <p:val>
                                            <p:strVal val="#ppt_h"/>
                                          </p:val>
                                        </p:tav>
                                      </p:tavLst>
                                    </p:anim>
                                    <p:anim calcmode="lin" valueType="num">
                                      <p:cBhvr>
                                        <p:cTn id="42" dur="1000" fill="hold"/>
                                        <p:tgtEl>
                                          <p:spTgt spid="14"/>
                                        </p:tgtEl>
                                        <p:attrNameLst>
                                          <p:attrName>style.rotation</p:attrName>
                                        </p:attrNameLst>
                                      </p:cBhvr>
                                      <p:tavLst>
                                        <p:tav tm="0">
                                          <p:val>
                                            <p:fltVal val="90"/>
                                          </p:val>
                                        </p:tav>
                                        <p:tav tm="100000">
                                          <p:val>
                                            <p:fltVal val="0"/>
                                          </p:val>
                                        </p:tav>
                                      </p:tavLst>
                                    </p:anim>
                                    <p:animEffect transition="in" filter="fade">
                                      <p:cBhvr>
                                        <p:cTn id="43" dur="1000"/>
                                        <p:tgtEl>
                                          <p:spTgt spid="14"/>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200" fill="hold"/>
                                        <p:tgtEl>
                                          <p:spTgt spid="15"/>
                                        </p:tgtEl>
                                        <p:attrNameLst>
                                          <p:attrName>ppt_w</p:attrName>
                                        </p:attrNameLst>
                                      </p:cBhvr>
                                      <p:tavLst>
                                        <p:tav tm="0">
                                          <p:val>
                                            <p:fltVal val="0"/>
                                          </p:val>
                                        </p:tav>
                                        <p:tav tm="100000">
                                          <p:val>
                                            <p:strVal val="#ppt_w"/>
                                          </p:val>
                                        </p:tav>
                                      </p:tavLst>
                                    </p:anim>
                                    <p:anim calcmode="lin" valueType="num">
                                      <p:cBhvr>
                                        <p:cTn id="47" dur="1200" fill="hold"/>
                                        <p:tgtEl>
                                          <p:spTgt spid="15"/>
                                        </p:tgtEl>
                                        <p:attrNameLst>
                                          <p:attrName>ppt_h</p:attrName>
                                        </p:attrNameLst>
                                      </p:cBhvr>
                                      <p:tavLst>
                                        <p:tav tm="0">
                                          <p:val>
                                            <p:fltVal val="0"/>
                                          </p:val>
                                        </p:tav>
                                        <p:tav tm="100000">
                                          <p:val>
                                            <p:strVal val="#ppt_h"/>
                                          </p:val>
                                        </p:tav>
                                      </p:tavLst>
                                    </p:anim>
                                    <p:anim calcmode="lin" valueType="num">
                                      <p:cBhvr>
                                        <p:cTn id="48" dur="1200" fill="hold"/>
                                        <p:tgtEl>
                                          <p:spTgt spid="15"/>
                                        </p:tgtEl>
                                        <p:attrNameLst>
                                          <p:attrName>style.rotation</p:attrName>
                                        </p:attrNameLst>
                                      </p:cBhvr>
                                      <p:tavLst>
                                        <p:tav tm="0">
                                          <p:val>
                                            <p:fltVal val="90"/>
                                          </p:val>
                                        </p:tav>
                                        <p:tav tm="100000">
                                          <p:val>
                                            <p:fltVal val="0"/>
                                          </p:val>
                                        </p:tav>
                                      </p:tavLst>
                                    </p:anim>
                                    <p:animEffect transition="in" filter="fade">
                                      <p:cBhvr>
                                        <p:cTn id="49" dur="1200"/>
                                        <p:tgtEl>
                                          <p:spTgt spid="15"/>
                                        </p:tgtEl>
                                      </p:cBhvr>
                                    </p:animEffect>
                                  </p:childTnLst>
                                </p:cTn>
                              </p:par>
                              <p:par>
                                <p:cTn id="50" presetID="31" presetClass="entr" presetSubtype="0" fill="hold" grpId="0" nodeType="withEffect">
                                  <p:stCondLst>
                                    <p:cond delay="300"/>
                                  </p:stCondLst>
                                  <p:childTnLst>
                                    <p:set>
                                      <p:cBhvr>
                                        <p:cTn id="51" dur="1" fill="hold">
                                          <p:stCondLst>
                                            <p:cond delay="0"/>
                                          </p:stCondLst>
                                        </p:cTn>
                                        <p:tgtEl>
                                          <p:spTgt spid="16"/>
                                        </p:tgtEl>
                                        <p:attrNameLst>
                                          <p:attrName>style.visibility</p:attrName>
                                        </p:attrNameLst>
                                      </p:cBhvr>
                                      <p:to>
                                        <p:strVal val="visible"/>
                                      </p:to>
                                    </p:set>
                                    <p:anim calcmode="lin" valueType="num">
                                      <p:cBhvr>
                                        <p:cTn id="52" dur="1000" fill="hold"/>
                                        <p:tgtEl>
                                          <p:spTgt spid="16"/>
                                        </p:tgtEl>
                                        <p:attrNameLst>
                                          <p:attrName>ppt_w</p:attrName>
                                        </p:attrNameLst>
                                      </p:cBhvr>
                                      <p:tavLst>
                                        <p:tav tm="0">
                                          <p:val>
                                            <p:fltVal val="0"/>
                                          </p:val>
                                        </p:tav>
                                        <p:tav tm="100000">
                                          <p:val>
                                            <p:strVal val="#ppt_w"/>
                                          </p:val>
                                        </p:tav>
                                      </p:tavLst>
                                    </p:anim>
                                    <p:anim calcmode="lin" valueType="num">
                                      <p:cBhvr>
                                        <p:cTn id="53" dur="1000" fill="hold"/>
                                        <p:tgtEl>
                                          <p:spTgt spid="16"/>
                                        </p:tgtEl>
                                        <p:attrNameLst>
                                          <p:attrName>ppt_h</p:attrName>
                                        </p:attrNameLst>
                                      </p:cBhvr>
                                      <p:tavLst>
                                        <p:tav tm="0">
                                          <p:val>
                                            <p:fltVal val="0"/>
                                          </p:val>
                                        </p:tav>
                                        <p:tav tm="100000">
                                          <p:val>
                                            <p:strVal val="#ppt_h"/>
                                          </p:val>
                                        </p:tav>
                                      </p:tavLst>
                                    </p:anim>
                                    <p:anim calcmode="lin" valueType="num">
                                      <p:cBhvr>
                                        <p:cTn id="54" dur="1000" fill="hold"/>
                                        <p:tgtEl>
                                          <p:spTgt spid="16"/>
                                        </p:tgtEl>
                                        <p:attrNameLst>
                                          <p:attrName>style.rotation</p:attrName>
                                        </p:attrNameLst>
                                      </p:cBhvr>
                                      <p:tavLst>
                                        <p:tav tm="0">
                                          <p:val>
                                            <p:fltVal val="90"/>
                                          </p:val>
                                        </p:tav>
                                        <p:tav tm="100000">
                                          <p:val>
                                            <p:fltVal val="0"/>
                                          </p:val>
                                        </p:tav>
                                      </p:tavLst>
                                    </p:anim>
                                    <p:animEffect transition="in" filter="fade">
                                      <p:cBhvr>
                                        <p:cTn id="55" dur="1000"/>
                                        <p:tgtEl>
                                          <p:spTgt spid="16"/>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1000" fill="hold"/>
                                        <p:tgtEl>
                                          <p:spTgt spid="17"/>
                                        </p:tgtEl>
                                        <p:attrNameLst>
                                          <p:attrName>ppt_w</p:attrName>
                                        </p:attrNameLst>
                                      </p:cBhvr>
                                      <p:tavLst>
                                        <p:tav tm="0">
                                          <p:val>
                                            <p:fltVal val="0"/>
                                          </p:val>
                                        </p:tav>
                                        <p:tav tm="100000">
                                          <p:val>
                                            <p:strVal val="#ppt_w"/>
                                          </p:val>
                                        </p:tav>
                                      </p:tavLst>
                                    </p:anim>
                                    <p:anim calcmode="lin" valueType="num">
                                      <p:cBhvr>
                                        <p:cTn id="59" dur="1000" fill="hold"/>
                                        <p:tgtEl>
                                          <p:spTgt spid="17"/>
                                        </p:tgtEl>
                                        <p:attrNameLst>
                                          <p:attrName>ppt_h</p:attrName>
                                        </p:attrNameLst>
                                      </p:cBhvr>
                                      <p:tavLst>
                                        <p:tav tm="0">
                                          <p:val>
                                            <p:fltVal val="0"/>
                                          </p:val>
                                        </p:tav>
                                        <p:tav tm="100000">
                                          <p:val>
                                            <p:strVal val="#ppt_h"/>
                                          </p:val>
                                        </p:tav>
                                      </p:tavLst>
                                    </p:anim>
                                    <p:anim calcmode="lin" valueType="num">
                                      <p:cBhvr>
                                        <p:cTn id="60" dur="1000" fill="hold"/>
                                        <p:tgtEl>
                                          <p:spTgt spid="17"/>
                                        </p:tgtEl>
                                        <p:attrNameLst>
                                          <p:attrName>style.rotation</p:attrName>
                                        </p:attrNameLst>
                                      </p:cBhvr>
                                      <p:tavLst>
                                        <p:tav tm="0">
                                          <p:val>
                                            <p:fltVal val="90"/>
                                          </p:val>
                                        </p:tav>
                                        <p:tav tm="100000">
                                          <p:val>
                                            <p:fltVal val="0"/>
                                          </p:val>
                                        </p:tav>
                                      </p:tavLst>
                                    </p:anim>
                                    <p:animEffect transition="in" filter="fade">
                                      <p:cBhvr>
                                        <p:cTn id="61" dur="1000"/>
                                        <p:tgtEl>
                                          <p:spTgt spid="17"/>
                                        </p:tgtEl>
                                      </p:cBhvr>
                                    </p:animEffect>
                                  </p:childTnLst>
                                </p:cTn>
                              </p:par>
                              <p:par>
                                <p:cTn id="62" presetID="31" presetClass="entr" presetSubtype="0" fill="hold" grpId="0" nodeType="withEffect">
                                  <p:stCondLst>
                                    <p:cond delay="70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 calcmode="lin" valueType="num">
                                      <p:cBhvr>
                                        <p:cTn id="66" dur="1000" fill="hold"/>
                                        <p:tgtEl>
                                          <p:spTgt spid="18"/>
                                        </p:tgtEl>
                                        <p:attrNameLst>
                                          <p:attrName>style.rotation</p:attrName>
                                        </p:attrNameLst>
                                      </p:cBhvr>
                                      <p:tavLst>
                                        <p:tav tm="0">
                                          <p:val>
                                            <p:fltVal val="90"/>
                                          </p:val>
                                        </p:tav>
                                        <p:tav tm="100000">
                                          <p:val>
                                            <p:fltVal val="0"/>
                                          </p:val>
                                        </p:tav>
                                      </p:tavLst>
                                    </p:anim>
                                    <p:animEffect transition="in" filter="fade">
                                      <p:cBhvr>
                                        <p:cTn id="67" dur="1000"/>
                                        <p:tgtEl>
                                          <p:spTgt spid="18"/>
                                        </p:tgtEl>
                                      </p:cBhvr>
                                    </p:animEffect>
                                  </p:childTnLst>
                                </p:cTn>
                              </p:par>
                              <p:par>
                                <p:cTn id="68" presetID="31" presetClass="entr" presetSubtype="0" fill="hold" grpId="0" nodeType="withEffect">
                                  <p:stCondLst>
                                    <p:cond delay="200"/>
                                  </p:stCondLst>
                                  <p:childTnLst>
                                    <p:set>
                                      <p:cBhvr>
                                        <p:cTn id="69" dur="1" fill="hold">
                                          <p:stCondLst>
                                            <p:cond delay="0"/>
                                          </p:stCondLst>
                                        </p:cTn>
                                        <p:tgtEl>
                                          <p:spTgt spid="19"/>
                                        </p:tgtEl>
                                        <p:attrNameLst>
                                          <p:attrName>style.visibility</p:attrName>
                                        </p:attrNameLst>
                                      </p:cBhvr>
                                      <p:to>
                                        <p:strVal val="visible"/>
                                      </p:to>
                                    </p:set>
                                    <p:anim calcmode="lin" valueType="num">
                                      <p:cBhvr>
                                        <p:cTn id="70" dur="1000" fill="hold"/>
                                        <p:tgtEl>
                                          <p:spTgt spid="19"/>
                                        </p:tgtEl>
                                        <p:attrNameLst>
                                          <p:attrName>ppt_w</p:attrName>
                                        </p:attrNameLst>
                                      </p:cBhvr>
                                      <p:tavLst>
                                        <p:tav tm="0">
                                          <p:val>
                                            <p:fltVal val="0"/>
                                          </p:val>
                                        </p:tav>
                                        <p:tav tm="100000">
                                          <p:val>
                                            <p:strVal val="#ppt_w"/>
                                          </p:val>
                                        </p:tav>
                                      </p:tavLst>
                                    </p:anim>
                                    <p:anim calcmode="lin" valueType="num">
                                      <p:cBhvr>
                                        <p:cTn id="71" dur="1000" fill="hold"/>
                                        <p:tgtEl>
                                          <p:spTgt spid="19"/>
                                        </p:tgtEl>
                                        <p:attrNameLst>
                                          <p:attrName>ppt_h</p:attrName>
                                        </p:attrNameLst>
                                      </p:cBhvr>
                                      <p:tavLst>
                                        <p:tav tm="0">
                                          <p:val>
                                            <p:fltVal val="0"/>
                                          </p:val>
                                        </p:tav>
                                        <p:tav tm="100000">
                                          <p:val>
                                            <p:strVal val="#ppt_h"/>
                                          </p:val>
                                        </p:tav>
                                      </p:tavLst>
                                    </p:anim>
                                    <p:anim calcmode="lin" valueType="num">
                                      <p:cBhvr>
                                        <p:cTn id="72" dur="1000" fill="hold"/>
                                        <p:tgtEl>
                                          <p:spTgt spid="19"/>
                                        </p:tgtEl>
                                        <p:attrNameLst>
                                          <p:attrName>style.rotation</p:attrName>
                                        </p:attrNameLst>
                                      </p:cBhvr>
                                      <p:tavLst>
                                        <p:tav tm="0">
                                          <p:val>
                                            <p:fltVal val="90"/>
                                          </p:val>
                                        </p:tav>
                                        <p:tav tm="100000">
                                          <p:val>
                                            <p:fltVal val="0"/>
                                          </p:val>
                                        </p:tav>
                                      </p:tavLst>
                                    </p:anim>
                                    <p:animEffect transition="in" filter="fade">
                                      <p:cBhvr>
                                        <p:cTn id="73" dur="1000"/>
                                        <p:tgtEl>
                                          <p:spTgt spid="19"/>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1000" fill="hold"/>
                                        <p:tgtEl>
                                          <p:spTgt spid="20"/>
                                        </p:tgtEl>
                                        <p:attrNameLst>
                                          <p:attrName>ppt_w</p:attrName>
                                        </p:attrNameLst>
                                      </p:cBhvr>
                                      <p:tavLst>
                                        <p:tav tm="0">
                                          <p:val>
                                            <p:fltVal val="0"/>
                                          </p:val>
                                        </p:tav>
                                        <p:tav tm="100000">
                                          <p:val>
                                            <p:strVal val="#ppt_w"/>
                                          </p:val>
                                        </p:tav>
                                      </p:tavLst>
                                    </p:anim>
                                    <p:anim calcmode="lin" valueType="num">
                                      <p:cBhvr>
                                        <p:cTn id="77" dur="1000" fill="hold"/>
                                        <p:tgtEl>
                                          <p:spTgt spid="20"/>
                                        </p:tgtEl>
                                        <p:attrNameLst>
                                          <p:attrName>ppt_h</p:attrName>
                                        </p:attrNameLst>
                                      </p:cBhvr>
                                      <p:tavLst>
                                        <p:tav tm="0">
                                          <p:val>
                                            <p:fltVal val="0"/>
                                          </p:val>
                                        </p:tav>
                                        <p:tav tm="100000">
                                          <p:val>
                                            <p:strVal val="#ppt_h"/>
                                          </p:val>
                                        </p:tav>
                                      </p:tavLst>
                                    </p:anim>
                                    <p:anim calcmode="lin" valueType="num">
                                      <p:cBhvr>
                                        <p:cTn id="78" dur="1000" fill="hold"/>
                                        <p:tgtEl>
                                          <p:spTgt spid="20"/>
                                        </p:tgtEl>
                                        <p:attrNameLst>
                                          <p:attrName>style.rotation</p:attrName>
                                        </p:attrNameLst>
                                      </p:cBhvr>
                                      <p:tavLst>
                                        <p:tav tm="0">
                                          <p:val>
                                            <p:fltVal val="90"/>
                                          </p:val>
                                        </p:tav>
                                        <p:tav tm="100000">
                                          <p:val>
                                            <p:fltVal val="0"/>
                                          </p:val>
                                        </p:tav>
                                      </p:tavLst>
                                    </p:anim>
                                    <p:animEffect transition="in" filter="fade">
                                      <p:cBhvr>
                                        <p:cTn id="79" dur="1000"/>
                                        <p:tgtEl>
                                          <p:spTgt spid="20"/>
                                        </p:tgtEl>
                                      </p:cBhvr>
                                    </p:animEffect>
                                  </p:childTnLst>
                                </p:cTn>
                              </p:par>
                              <p:par>
                                <p:cTn id="80" presetID="31" presetClass="entr" presetSubtype="0" fill="hold" grpId="0" nodeType="withEffect">
                                  <p:stCondLst>
                                    <p:cond delay="300"/>
                                  </p:stCondLst>
                                  <p:childTnLst>
                                    <p:set>
                                      <p:cBhvr>
                                        <p:cTn id="81" dur="1" fill="hold">
                                          <p:stCondLst>
                                            <p:cond delay="0"/>
                                          </p:stCondLst>
                                        </p:cTn>
                                        <p:tgtEl>
                                          <p:spTgt spid="21"/>
                                        </p:tgtEl>
                                        <p:attrNameLst>
                                          <p:attrName>style.visibility</p:attrName>
                                        </p:attrNameLst>
                                      </p:cBhvr>
                                      <p:to>
                                        <p:strVal val="visible"/>
                                      </p:to>
                                    </p:set>
                                    <p:anim calcmode="lin" valueType="num">
                                      <p:cBhvr>
                                        <p:cTn id="82" dur="1000" fill="hold"/>
                                        <p:tgtEl>
                                          <p:spTgt spid="21"/>
                                        </p:tgtEl>
                                        <p:attrNameLst>
                                          <p:attrName>ppt_w</p:attrName>
                                        </p:attrNameLst>
                                      </p:cBhvr>
                                      <p:tavLst>
                                        <p:tav tm="0">
                                          <p:val>
                                            <p:fltVal val="0"/>
                                          </p:val>
                                        </p:tav>
                                        <p:tav tm="100000">
                                          <p:val>
                                            <p:strVal val="#ppt_w"/>
                                          </p:val>
                                        </p:tav>
                                      </p:tavLst>
                                    </p:anim>
                                    <p:anim calcmode="lin" valueType="num">
                                      <p:cBhvr>
                                        <p:cTn id="83" dur="1000" fill="hold"/>
                                        <p:tgtEl>
                                          <p:spTgt spid="21"/>
                                        </p:tgtEl>
                                        <p:attrNameLst>
                                          <p:attrName>ppt_h</p:attrName>
                                        </p:attrNameLst>
                                      </p:cBhvr>
                                      <p:tavLst>
                                        <p:tav tm="0">
                                          <p:val>
                                            <p:fltVal val="0"/>
                                          </p:val>
                                        </p:tav>
                                        <p:tav tm="100000">
                                          <p:val>
                                            <p:strVal val="#ppt_h"/>
                                          </p:val>
                                        </p:tav>
                                      </p:tavLst>
                                    </p:anim>
                                    <p:anim calcmode="lin" valueType="num">
                                      <p:cBhvr>
                                        <p:cTn id="84" dur="1000" fill="hold"/>
                                        <p:tgtEl>
                                          <p:spTgt spid="21"/>
                                        </p:tgtEl>
                                        <p:attrNameLst>
                                          <p:attrName>style.rotation</p:attrName>
                                        </p:attrNameLst>
                                      </p:cBhvr>
                                      <p:tavLst>
                                        <p:tav tm="0">
                                          <p:val>
                                            <p:fltVal val="90"/>
                                          </p:val>
                                        </p:tav>
                                        <p:tav tm="100000">
                                          <p:val>
                                            <p:fltVal val="0"/>
                                          </p:val>
                                        </p:tav>
                                      </p:tavLst>
                                    </p:anim>
                                    <p:animEffect transition="in" filter="fade">
                                      <p:cBhvr>
                                        <p:cTn id="85" dur="1000"/>
                                        <p:tgtEl>
                                          <p:spTgt spid="21"/>
                                        </p:tgtEl>
                                      </p:cBhvr>
                                    </p:animEffect>
                                  </p:childTnLst>
                                </p:cTn>
                              </p:par>
                              <p:par>
                                <p:cTn id="86" presetID="31" presetClass="entr" presetSubtype="0"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fltVal val="0"/>
                                          </p:val>
                                        </p:tav>
                                        <p:tav tm="100000">
                                          <p:val>
                                            <p:strVal val="#ppt_w"/>
                                          </p:val>
                                        </p:tav>
                                      </p:tavLst>
                                    </p:anim>
                                    <p:anim calcmode="lin" valueType="num">
                                      <p:cBhvr>
                                        <p:cTn id="89" dur="1000" fill="hold"/>
                                        <p:tgtEl>
                                          <p:spTgt spid="22"/>
                                        </p:tgtEl>
                                        <p:attrNameLst>
                                          <p:attrName>ppt_h</p:attrName>
                                        </p:attrNameLst>
                                      </p:cBhvr>
                                      <p:tavLst>
                                        <p:tav tm="0">
                                          <p:val>
                                            <p:fltVal val="0"/>
                                          </p:val>
                                        </p:tav>
                                        <p:tav tm="100000">
                                          <p:val>
                                            <p:strVal val="#ppt_h"/>
                                          </p:val>
                                        </p:tav>
                                      </p:tavLst>
                                    </p:anim>
                                    <p:anim calcmode="lin" valueType="num">
                                      <p:cBhvr>
                                        <p:cTn id="90" dur="1000" fill="hold"/>
                                        <p:tgtEl>
                                          <p:spTgt spid="22"/>
                                        </p:tgtEl>
                                        <p:attrNameLst>
                                          <p:attrName>style.rotation</p:attrName>
                                        </p:attrNameLst>
                                      </p:cBhvr>
                                      <p:tavLst>
                                        <p:tav tm="0">
                                          <p:val>
                                            <p:fltVal val="90"/>
                                          </p:val>
                                        </p:tav>
                                        <p:tav tm="100000">
                                          <p:val>
                                            <p:fltVal val="0"/>
                                          </p:val>
                                        </p:tav>
                                      </p:tavLst>
                                    </p:anim>
                                    <p:animEffect transition="in" filter="fade">
                                      <p:cBhvr>
                                        <p:cTn id="91" dur="1000"/>
                                        <p:tgtEl>
                                          <p:spTgt spid="22"/>
                                        </p:tgtEl>
                                      </p:cBhvr>
                                    </p:animEffect>
                                  </p:childTnLst>
                                </p:cTn>
                              </p:par>
                            </p:childTnLst>
                          </p:cTn>
                        </p:par>
                        <p:par>
                          <p:cTn id="92" fill="hold">
                            <p:stCondLst>
                              <p:cond delay="1700"/>
                            </p:stCondLst>
                            <p:childTnLst>
                              <p:par>
                                <p:cTn id="93" presetID="42" presetClass="entr" presetSubtype="0" fill="hold" grpId="0"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1000"/>
                                        <p:tgtEl>
                                          <p:spTgt spid="23"/>
                                        </p:tgtEl>
                                      </p:cBhvr>
                                    </p:animEffect>
                                    <p:anim calcmode="lin" valueType="num">
                                      <p:cBhvr>
                                        <p:cTn id="96" dur="1000" fill="hold"/>
                                        <p:tgtEl>
                                          <p:spTgt spid="23"/>
                                        </p:tgtEl>
                                        <p:attrNameLst>
                                          <p:attrName>ppt_x</p:attrName>
                                        </p:attrNameLst>
                                      </p:cBhvr>
                                      <p:tavLst>
                                        <p:tav tm="0">
                                          <p:val>
                                            <p:strVal val="#ppt_x"/>
                                          </p:val>
                                        </p:tav>
                                        <p:tav tm="100000">
                                          <p:val>
                                            <p:strVal val="#ppt_x"/>
                                          </p:val>
                                        </p:tav>
                                      </p:tavLst>
                                    </p:anim>
                                    <p:anim calcmode="lin" valueType="num">
                                      <p:cBhvr>
                                        <p:cTn id="97" dur="1000" fill="hold"/>
                                        <p:tgtEl>
                                          <p:spTgt spid="23"/>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1000"/>
                                        <p:tgtEl>
                                          <p:spTgt spid="25"/>
                                        </p:tgtEl>
                                      </p:cBhvr>
                                    </p:animEffect>
                                    <p:anim calcmode="lin" valueType="num">
                                      <p:cBhvr>
                                        <p:cTn id="101" dur="1000" fill="hold"/>
                                        <p:tgtEl>
                                          <p:spTgt spid="25"/>
                                        </p:tgtEl>
                                        <p:attrNameLst>
                                          <p:attrName>ppt_x</p:attrName>
                                        </p:attrNameLst>
                                      </p:cBhvr>
                                      <p:tavLst>
                                        <p:tav tm="0">
                                          <p:val>
                                            <p:strVal val="#ppt_x"/>
                                          </p:val>
                                        </p:tav>
                                        <p:tav tm="100000">
                                          <p:val>
                                            <p:strVal val="#ppt_x"/>
                                          </p:val>
                                        </p:tav>
                                      </p:tavLst>
                                    </p:anim>
                                    <p:anim calcmode="lin" valueType="num">
                                      <p:cBhvr>
                                        <p:cTn id="102" dur="1000" fill="hold"/>
                                        <p:tgtEl>
                                          <p:spTgt spid="25"/>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1000"/>
                                        <p:tgtEl>
                                          <p:spTgt spid="24"/>
                                        </p:tgtEl>
                                      </p:cBhvr>
                                    </p:animEffect>
                                    <p:anim calcmode="lin" valueType="num">
                                      <p:cBhvr>
                                        <p:cTn id="106" dur="1000" fill="hold"/>
                                        <p:tgtEl>
                                          <p:spTgt spid="24"/>
                                        </p:tgtEl>
                                        <p:attrNameLst>
                                          <p:attrName>ppt_x</p:attrName>
                                        </p:attrNameLst>
                                      </p:cBhvr>
                                      <p:tavLst>
                                        <p:tav tm="0">
                                          <p:val>
                                            <p:strVal val="#ppt_x"/>
                                          </p:val>
                                        </p:tav>
                                        <p:tav tm="100000">
                                          <p:val>
                                            <p:strVal val="#ppt_x"/>
                                          </p:val>
                                        </p:tav>
                                      </p:tavLst>
                                    </p:anim>
                                    <p:anim calcmode="lin" valueType="num">
                                      <p:cBhvr>
                                        <p:cTn id="107" dur="1000" fill="hold"/>
                                        <p:tgtEl>
                                          <p:spTgt spid="24"/>
                                        </p:tgtEl>
                                        <p:attrNameLst>
                                          <p:attrName>ppt_y</p:attrName>
                                        </p:attrNameLst>
                                      </p:cBhvr>
                                      <p:tavLst>
                                        <p:tav tm="0">
                                          <p:val>
                                            <p:strVal val="#ppt_y+.1"/>
                                          </p:val>
                                        </p:tav>
                                        <p:tav tm="100000">
                                          <p:val>
                                            <p:strVal val="#ppt_y"/>
                                          </p:val>
                                        </p:tav>
                                      </p:tavLst>
                                    </p:anim>
                                  </p:childTnLst>
                                </p:cTn>
                              </p:par>
                            </p:childTnLst>
                          </p:cTn>
                        </p:par>
                        <p:par>
                          <p:cTn id="108" fill="hold">
                            <p:stCondLst>
                              <p:cond delay="2700"/>
                            </p:stCondLst>
                            <p:childTnLst>
                              <p:par>
                                <p:cTn id="109" presetID="2" presetClass="entr" presetSubtype="4" fill="hold" grpId="0" nodeType="after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additive="base">
                                        <p:cTn id="111" dur="500" fill="hold"/>
                                        <p:tgtEl>
                                          <p:spTgt spid="27"/>
                                        </p:tgtEl>
                                        <p:attrNameLst>
                                          <p:attrName>ppt_x</p:attrName>
                                        </p:attrNameLst>
                                      </p:cBhvr>
                                      <p:tavLst>
                                        <p:tav tm="0">
                                          <p:val>
                                            <p:strVal val="#ppt_x"/>
                                          </p:val>
                                        </p:tav>
                                        <p:tav tm="100000">
                                          <p:val>
                                            <p:strVal val="#ppt_x"/>
                                          </p:val>
                                        </p:tav>
                                      </p:tavLst>
                                    </p:anim>
                                    <p:anim calcmode="lin" valueType="num">
                                      <p:cBhvr additive="base">
                                        <p:cTn id="112" dur="500" fill="hold"/>
                                        <p:tgtEl>
                                          <p:spTgt spid="27"/>
                                        </p:tgtEl>
                                        <p:attrNameLst>
                                          <p:attrName>ppt_y</p:attrName>
                                        </p:attrNameLst>
                                      </p:cBhvr>
                                      <p:tavLst>
                                        <p:tav tm="0">
                                          <p:val>
                                            <p:strVal val="1+#ppt_h/2"/>
                                          </p:val>
                                        </p:tav>
                                        <p:tav tm="100000">
                                          <p:val>
                                            <p:strVal val="#ppt_y"/>
                                          </p:val>
                                        </p:tav>
                                      </p:tavLst>
                                    </p:anim>
                                  </p:childTnLst>
                                </p:cTn>
                              </p:par>
                            </p:childTnLst>
                          </p:cTn>
                        </p:par>
                        <p:par>
                          <p:cTn id="113" fill="hold">
                            <p:stCondLst>
                              <p:cond delay="3200"/>
                            </p:stCondLst>
                            <p:childTnLst>
                              <p:par>
                                <p:cTn id="114" presetID="22" presetClass="entr" presetSubtype="8" fill="hold" nodeType="after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wipe(left)">
                                      <p:cBhvr>
                                        <p:cTn id="116" dur="500"/>
                                        <p:tgtEl>
                                          <p:spTgt spid="30"/>
                                        </p:tgtEl>
                                      </p:cBhvr>
                                    </p:animEffect>
                                  </p:childTnLst>
                                </p:cTn>
                              </p:par>
                            </p:childTnLst>
                          </p:cTn>
                        </p:par>
                        <p:par>
                          <p:cTn id="117" fill="hold">
                            <p:stCondLst>
                              <p:cond delay="3700"/>
                            </p:stCondLst>
                            <p:childTnLst>
                              <p:par>
                                <p:cTn id="118" presetID="22" presetClass="entr" presetSubtype="2" fill="hold" grpId="0" nodeType="after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wipe(right)">
                                      <p:cBhvr>
                                        <p:cTn id="120" dur="500"/>
                                        <p:tgtEl>
                                          <p:spTgt spid="31"/>
                                        </p:tgtEl>
                                      </p:cBhvr>
                                    </p:animEffect>
                                  </p:childTnLst>
                                </p:cTn>
                              </p:par>
                            </p:childTnLst>
                          </p:cTn>
                        </p:par>
                        <p:par>
                          <p:cTn id="121" fill="hold">
                            <p:stCondLst>
                              <p:cond delay="4200"/>
                            </p:stCondLst>
                            <p:childTnLst>
                              <p:par>
                                <p:cTn id="122" presetID="53" presetClass="entr" presetSubtype="16" fill="hold" grpId="0" nodeType="afterEffect">
                                  <p:stCondLst>
                                    <p:cond delay="0"/>
                                  </p:stCondLst>
                                  <p:childTnLst>
                                    <p:set>
                                      <p:cBhvr>
                                        <p:cTn id="123" dur="1" fill="hold">
                                          <p:stCondLst>
                                            <p:cond delay="0"/>
                                          </p:stCondLst>
                                        </p:cTn>
                                        <p:tgtEl>
                                          <p:spTgt spid="32"/>
                                        </p:tgtEl>
                                        <p:attrNameLst>
                                          <p:attrName>style.visibility</p:attrName>
                                        </p:attrNameLst>
                                      </p:cBhvr>
                                      <p:to>
                                        <p:strVal val="visible"/>
                                      </p:to>
                                    </p:set>
                                    <p:anim calcmode="lin" valueType="num">
                                      <p:cBhvr>
                                        <p:cTn id="124" dur="500" fill="hold"/>
                                        <p:tgtEl>
                                          <p:spTgt spid="32"/>
                                        </p:tgtEl>
                                        <p:attrNameLst>
                                          <p:attrName>ppt_w</p:attrName>
                                        </p:attrNameLst>
                                      </p:cBhvr>
                                      <p:tavLst>
                                        <p:tav tm="0">
                                          <p:val>
                                            <p:fltVal val="0"/>
                                          </p:val>
                                        </p:tav>
                                        <p:tav tm="100000">
                                          <p:val>
                                            <p:strVal val="#ppt_w"/>
                                          </p:val>
                                        </p:tav>
                                      </p:tavLst>
                                    </p:anim>
                                    <p:anim calcmode="lin" valueType="num">
                                      <p:cBhvr>
                                        <p:cTn id="125" dur="500" fill="hold"/>
                                        <p:tgtEl>
                                          <p:spTgt spid="32"/>
                                        </p:tgtEl>
                                        <p:attrNameLst>
                                          <p:attrName>ppt_h</p:attrName>
                                        </p:attrNameLst>
                                      </p:cBhvr>
                                      <p:tavLst>
                                        <p:tav tm="0">
                                          <p:val>
                                            <p:fltVal val="0"/>
                                          </p:val>
                                        </p:tav>
                                        <p:tav tm="100000">
                                          <p:val>
                                            <p:strVal val="#ppt_h"/>
                                          </p:val>
                                        </p:tav>
                                      </p:tavLst>
                                    </p:anim>
                                    <p:animEffect transition="in" filter="fade">
                                      <p:cBhvr>
                                        <p:cTn id="126" dur="500"/>
                                        <p:tgtEl>
                                          <p:spTgt spid="32"/>
                                        </p:tgtEl>
                                      </p:cBhvr>
                                    </p:animEffect>
                                  </p:childTnLst>
                                </p:cTn>
                              </p:par>
                            </p:childTnLst>
                          </p:cTn>
                        </p:par>
                        <p:par>
                          <p:cTn id="127" fill="hold">
                            <p:stCondLst>
                              <p:cond delay="4700"/>
                            </p:stCondLst>
                            <p:childTnLst>
                              <p:par>
                                <p:cTn id="128" presetID="47" presetClass="entr" presetSubtype="0" fill="hold" grpId="0" nodeType="after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fade">
                                      <p:cBhvr>
                                        <p:cTn id="130" dur="1000"/>
                                        <p:tgtEl>
                                          <p:spTgt spid="29"/>
                                        </p:tgtEl>
                                      </p:cBhvr>
                                    </p:animEffect>
                                    <p:anim calcmode="lin" valueType="num">
                                      <p:cBhvr>
                                        <p:cTn id="131" dur="1000" fill="hold"/>
                                        <p:tgtEl>
                                          <p:spTgt spid="29"/>
                                        </p:tgtEl>
                                        <p:attrNameLst>
                                          <p:attrName>ppt_x</p:attrName>
                                        </p:attrNameLst>
                                      </p:cBhvr>
                                      <p:tavLst>
                                        <p:tav tm="0">
                                          <p:val>
                                            <p:strVal val="#ppt_x"/>
                                          </p:val>
                                        </p:tav>
                                        <p:tav tm="100000">
                                          <p:val>
                                            <p:strVal val="#ppt_x"/>
                                          </p:val>
                                        </p:tav>
                                      </p:tavLst>
                                    </p:anim>
                                    <p:anim calcmode="lin" valueType="num">
                                      <p:cBhvr>
                                        <p:cTn id="13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3" repeatCount="indefinite" fill="hold" display="0">
                  <p:stCondLst>
                    <p:cond delay="indefinite"/>
                  </p:stCondLst>
                  <p:endCondLst>
                    <p:cond evt="onStopAudio" delay="0">
                      <p:tgtEl>
                        <p:sldTgt/>
                      </p:tgtEl>
                    </p:cond>
                  </p:endCondLst>
                </p:cTn>
                <p:tgtEl>
                  <p:spTgt spid="45"/>
                </p:tgtEl>
              </p:cMediaNode>
            </p:audio>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P spid="29" grpId="0"/>
      <p:bldP spid="31" grpId="0" animBg="1"/>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5345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5823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5"/>
          <p:cNvSpPr>
            <a:spLocks/>
          </p:cNvSpPr>
          <p:nvPr/>
        </p:nvSpPr>
        <p:spPr bwMode="auto">
          <a:xfrm>
            <a:off x="4513738" y="-26673"/>
            <a:ext cx="3166792" cy="1340492"/>
          </a:xfrm>
          <a:custGeom>
            <a:avLst/>
            <a:gdLst/>
            <a:ahLst/>
            <a:cxnLst/>
            <a:rect l="l" t="t" r="r" b="b"/>
            <a:pathLst>
              <a:path w="1212931" h="513429">
                <a:moveTo>
                  <a:pt x="0" y="0"/>
                </a:moveTo>
                <a:lnTo>
                  <a:pt x="1212931" y="0"/>
                </a:lnTo>
                <a:cubicBezTo>
                  <a:pt x="1210875" y="8189"/>
                  <a:pt x="1207259" y="15721"/>
                  <a:pt x="1202896" y="22772"/>
                </a:cubicBezTo>
                <a:lnTo>
                  <a:pt x="956422" y="454561"/>
                </a:lnTo>
                <a:cubicBezTo>
                  <a:pt x="946115" y="471761"/>
                  <a:pt x="931774" y="486697"/>
                  <a:pt x="913401" y="497559"/>
                </a:cubicBezTo>
                <a:cubicBezTo>
                  <a:pt x="894131" y="508874"/>
                  <a:pt x="873069" y="513853"/>
                  <a:pt x="852006" y="513401"/>
                </a:cubicBezTo>
                <a:lnTo>
                  <a:pt x="358161" y="513401"/>
                </a:lnTo>
                <a:cubicBezTo>
                  <a:pt x="338443" y="513401"/>
                  <a:pt x="317829" y="508422"/>
                  <a:pt x="299456" y="497559"/>
                </a:cubicBezTo>
                <a:cubicBezTo>
                  <a:pt x="281082" y="486697"/>
                  <a:pt x="266294" y="471761"/>
                  <a:pt x="256435" y="454109"/>
                </a:cubicBezTo>
                <a:lnTo>
                  <a:pt x="8616" y="20509"/>
                </a:lnTo>
                <a:close/>
              </a:path>
            </a:pathLst>
          </a:custGeom>
          <a:solidFill>
            <a:srgbClr val="2F5EB0"/>
          </a:solidFill>
          <a:ln w="9525" cap="flat">
            <a:noFill/>
            <a:prstDash val="solid"/>
            <a:miter lim="800000"/>
            <a:headEnd/>
            <a:tailEnd/>
          </a:ln>
          <a:effectLst>
            <a:innerShdw blurRad="63500" dist="50800" dir="13500000">
              <a:prstClr val="black">
                <a:alpha val="50000"/>
              </a:prstClr>
            </a:innerShdw>
          </a:effectLst>
          <a:extLst/>
        </p:spPr>
        <p:txBody>
          <a:bodyPr vert="horz" wrap="square" lIns="91422" tIns="45711" rIns="91422" bIns="45711" numCol="1" anchor="t" anchorCtr="0" compatLnSpc="1">
            <a:prstTxWarp prst="textNoShape">
              <a:avLst/>
            </a:prstTxWarp>
          </a:bodyPr>
          <a:lstStyle/>
          <a:p>
            <a:endParaRPr lang="zh-CN" altLang="en-US" sz="1707"/>
          </a:p>
        </p:txBody>
      </p:sp>
      <p:sp>
        <p:nvSpPr>
          <p:cNvPr id="67" name="TextBox 59"/>
          <p:cNvSpPr txBox="1">
            <a:spLocks noChangeArrowheads="1"/>
          </p:cNvSpPr>
          <p:nvPr/>
        </p:nvSpPr>
        <p:spPr bwMode="auto">
          <a:xfrm>
            <a:off x="4441743" y="421656"/>
            <a:ext cx="3311688" cy="1495538"/>
          </a:xfrm>
          <a:prstGeom prst="rect">
            <a:avLst/>
          </a:prstGeom>
          <a:noFill/>
          <a:ln>
            <a:noFill/>
          </a:ln>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914178">
              <a:lnSpc>
                <a:spcPct val="120000"/>
              </a:lnSpc>
              <a:defRPr/>
            </a:pPr>
            <a:r>
              <a:rPr lang="zh-CN" altLang="en-US" sz="4799" b="1" kern="0" dirty="0">
                <a:solidFill>
                  <a:schemeClr val="bg1"/>
                </a:solidFill>
                <a:latin typeface="微软雅黑" pitchFamily="34" charset="-122"/>
                <a:ea typeface="微软雅黑" pitchFamily="34" charset="-122"/>
              </a:rPr>
              <a:t>目录</a:t>
            </a:r>
            <a:r>
              <a:rPr lang="zh-CN" altLang="en-US" sz="4000" b="1" kern="0" dirty="0">
                <a:solidFill>
                  <a:schemeClr val="bg1"/>
                </a:solidFill>
                <a:latin typeface="微软雅黑" pitchFamily="34" charset="-122"/>
                <a:ea typeface="微软雅黑" pitchFamily="34" charset="-122"/>
              </a:rPr>
              <a:t> </a:t>
            </a:r>
            <a:endParaRPr lang="en-US" altLang="zh-CN" sz="4000" b="1" kern="0" dirty="0">
              <a:solidFill>
                <a:schemeClr val="bg1"/>
              </a:solidFill>
              <a:latin typeface="微软雅黑" pitchFamily="34" charset="-122"/>
              <a:ea typeface="微软雅黑" pitchFamily="34" charset="-122"/>
            </a:endParaRPr>
          </a:p>
          <a:p>
            <a:pPr algn="ctr" defTabSz="914178">
              <a:lnSpc>
                <a:spcPct val="120000"/>
              </a:lnSpc>
              <a:defRPr/>
            </a:pPr>
            <a:r>
              <a:rPr lang="en-US" altLang="zh-CN" sz="2799" kern="0" dirty="0">
                <a:solidFill>
                  <a:srgbClr val="2F5EB0"/>
                </a:solidFill>
                <a:latin typeface="微软雅黑" pitchFamily="34" charset="-122"/>
                <a:ea typeface="微软雅黑" pitchFamily="34" charset="-122"/>
              </a:rPr>
              <a:t>Contents</a:t>
            </a:r>
            <a:endParaRPr lang="en-US" altLang="ko-KR" sz="2799" kern="0" dirty="0">
              <a:solidFill>
                <a:srgbClr val="2F5EB0"/>
              </a:solidFill>
              <a:latin typeface="微软雅黑" pitchFamily="34" charset="-122"/>
              <a:ea typeface="微软雅黑" pitchFamily="34" charset="-122"/>
            </a:endParaRPr>
          </a:p>
        </p:txBody>
      </p:sp>
      <p:sp>
        <p:nvSpPr>
          <p:cNvPr id="69" name="Freeform 5"/>
          <p:cNvSpPr>
            <a:spLocks/>
          </p:cNvSpPr>
          <p:nvPr/>
        </p:nvSpPr>
        <p:spPr bwMode="auto">
          <a:xfrm>
            <a:off x="1864793" y="2997041"/>
            <a:ext cx="1183746" cy="10672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F5EB0"/>
          </a:solidFill>
          <a:ln w="9525" cap="flat">
            <a:noFill/>
            <a:prstDash val="solid"/>
            <a:miter lim="800000"/>
            <a:headEnd/>
            <a:tailEnd/>
          </a:ln>
          <a:effectLst>
            <a:innerShdw blurRad="63500" dist="50800" dir="13500000">
              <a:prstClr val="black">
                <a:alpha val="50000"/>
              </a:prstClr>
            </a:innerShdw>
          </a:effectLst>
          <a:extLst/>
        </p:spPr>
        <p:txBody>
          <a:bodyPr vert="horz" wrap="square" lIns="91422" tIns="45711" rIns="91422" bIns="45711" numCol="1" anchor="t" anchorCtr="0" compatLnSpc="1">
            <a:prstTxWarp prst="textNoShape">
              <a:avLst/>
            </a:prstTxWarp>
          </a:bodyPr>
          <a:lstStyle/>
          <a:p>
            <a:endParaRPr lang="zh-CN" altLang="en-US" sz="1707">
              <a:solidFill>
                <a:srgbClr val="3CCCC7"/>
              </a:solidFill>
            </a:endParaRPr>
          </a:p>
        </p:txBody>
      </p:sp>
      <p:sp>
        <p:nvSpPr>
          <p:cNvPr id="70" name="文本框 9"/>
          <p:cNvSpPr txBox="1"/>
          <p:nvPr/>
        </p:nvSpPr>
        <p:spPr>
          <a:xfrm>
            <a:off x="1418029" y="4214974"/>
            <a:ext cx="2102608" cy="561550"/>
          </a:xfrm>
          <a:prstGeom prst="rect">
            <a:avLst/>
          </a:prstGeom>
          <a:noFill/>
        </p:spPr>
        <p:txBody>
          <a:bodyPr wrap="square" lIns="68566" tIns="34283" rIns="68566" bIns="34283" rtlCol="0">
            <a:spAutoFit/>
          </a:bodyPr>
          <a:lstStyle/>
          <a:p>
            <a:pPr marL="0" lvl="1" algn="ctr"/>
            <a:r>
              <a:rPr lang="zh-CN" altLang="en-US" sz="2000" b="1" dirty="0">
                <a:solidFill>
                  <a:srgbClr val="2F5EB0"/>
                </a:solidFill>
                <a:latin typeface="微软雅黑" pitchFamily="34" charset="-122"/>
                <a:ea typeface="微软雅黑" pitchFamily="34" charset="-122"/>
              </a:rPr>
              <a:t>年度工作概述</a:t>
            </a:r>
            <a:endParaRPr lang="en-US" altLang="zh-CN" sz="2000" b="1" dirty="0">
              <a:solidFill>
                <a:srgbClr val="2F5EB0"/>
              </a:solidFill>
              <a:latin typeface="微软雅黑" pitchFamily="34" charset="-122"/>
              <a:ea typeface="微软雅黑" pitchFamily="34" charset="-122"/>
            </a:endParaRPr>
          </a:p>
          <a:p>
            <a:pPr marL="0" lvl="1" algn="ctr"/>
            <a:r>
              <a:rPr lang="zh-CN" altLang="en-US" sz="1199" dirty="0">
                <a:solidFill>
                  <a:srgbClr val="2F5EB0"/>
                </a:solidFill>
                <a:latin typeface="微软雅黑" pitchFamily="34" charset="-122"/>
                <a:ea typeface="微软雅黑" pitchFamily="34" charset="-122"/>
              </a:rPr>
              <a:t>（添加二级标题）</a:t>
            </a:r>
          </a:p>
        </p:txBody>
      </p:sp>
      <p:sp>
        <p:nvSpPr>
          <p:cNvPr id="71" name="Freeform 5"/>
          <p:cNvSpPr>
            <a:spLocks/>
          </p:cNvSpPr>
          <p:nvPr/>
        </p:nvSpPr>
        <p:spPr bwMode="auto">
          <a:xfrm>
            <a:off x="3691633" y="2997041"/>
            <a:ext cx="1183746" cy="10672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F5EB0"/>
          </a:solidFill>
          <a:ln w="9525" cap="flat">
            <a:noFill/>
            <a:prstDash val="solid"/>
            <a:miter lim="800000"/>
            <a:headEnd/>
            <a:tailEnd/>
          </a:ln>
          <a:effectLst>
            <a:innerShdw blurRad="63500" dist="50800" dir="13500000">
              <a:prstClr val="black">
                <a:alpha val="50000"/>
              </a:prstClr>
            </a:innerShdw>
          </a:effectLst>
          <a:extLst/>
        </p:spPr>
        <p:txBody>
          <a:bodyPr vert="horz" wrap="square" lIns="91422" tIns="45711" rIns="91422" bIns="45711" numCol="1" anchor="t" anchorCtr="0" compatLnSpc="1">
            <a:prstTxWarp prst="textNoShape">
              <a:avLst/>
            </a:prstTxWarp>
          </a:bodyPr>
          <a:lstStyle/>
          <a:p>
            <a:endParaRPr lang="zh-CN" altLang="en-US" sz="1707">
              <a:solidFill>
                <a:srgbClr val="3CCCC7"/>
              </a:solidFill>
            </a:endParaRPr>
          </a:p>
        </p:txBody>
      </p:sp>
      <p:sp>
        <p:nvSpPr>
          <p:cNvPr id="72" name="Freeform 5"/>
          <p:cNvSpPr>
            <a:spLocks/>
          </p:cNvSpPr>
          <p:nvPr/>
        </p:nvSpPr>
        <p:spPr bwMode="auto">
          <a:xfrm>
            <a:off x="5505715" y="2997041"/>
            <a:ext cx="1183746" cy="10672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F5EB0"/>
          </a:solidFill>
          <a:ln w="9525" cap="flat">
            <a:noFill/>
            <a:prstDash val="solid"/>
            <a:miter lim="800000"/>
            <a:headEnd/>
            <a:tailEnd/>
          </a:ln>
          <a:effectLst>
            <a:innerShdw blurRad="63500" dist="50800" dir="13500000">
              <a:prstClr val="black">
                <a:alpha val="50000"/>
              </a:prstClr>
            </a:innerShdw>
          </a:effectLst>
          <a:extLst/>
        </p:spPr>
        <p:txBody>
          <a:bodyPr vert="horz" wrap="square" lIns="91422" tIns="45711" rIns="91422" bIns="45711" numCol="1" anchor="t" anchorCtr="0" compatLnSpc="1">
            <a:prstTxWarp prst="textNoShape">
              <a:avLst/>
            </a:prstTxWarp>
          </a:bodyPr>
          <a:lstStyle/>
          <a:p>
            <a:endParaRPr lang="zh-CN" altLang="en-US" sz="1707"/>
          </a:p>
        </p:txBody>
      </p:sp>
      <p:sp>
        <p:nvSpPr>
          <p:cNvPr id="73" name="Freeform 5"/>
          <p:cNvSpPr>
            <a:spLocks/>
          </p:cNvSpPr>
          <p:nvPr/>
        </p:nvSpPr>
        <p:spPr bwMode="auto">
          <a:xfrm>
            <a:off x="7340950" y="2997041"/>
            <a:ext cx="1183746" cy="10672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F5EB0"/>
          </a:solidFill>
          <a:ln w="9525" cap="flat">
            <a:noFill/>
            <a:prstDash val="solid"/>
            <a:miter lim="800000"/>
            <a:headEnd/>
            <a:tailEnd/>
          </a:ln>
          <a:effectLst>
            <a:innerShdw blurRad="63500" dist="50800" dir="13500000">
              <a:prstClr val="black">
                <a:alpha val="50000"/>
              </a:prstClr>
            </a:innerShdw>
          </a:effectLst>
          <a:extLst/>
        </p:spPr>
        <p:txBody>
          <a:bodyPr vert="horz" wrap="square" lIns="91422" tIns="45711" rIns="91422" bIns="45711" numCol="1" anchor="t" anchorCtr="0" compatLnSpc="1">
            <a:prstTxWarp prst="textNoShape">
              <a:avLst/>
            </a:prstTxWarp>
          </a:bodyPr>
          <a:lstStyle/>
          <a:p>
            <a:endParaRPr lang="zh-CN" altLang="en-US" sz="1707">
              <a:solidFill>
                <a:srgbClr val="3CCCC7"/>
              </a:solidFill>
            </a:endParaRPr>
          </a:p>
        </p:txBody>
      </p:sp>
      <p:sp>
        <p:nvSpPr>
          <p:cNvPr id="74" name="Freeform 5"/>
          <p:cNvSpPr>
            <a:spLocks/>
          </p:cNvSpPr>
          <p:nvPr/>
        </p:nvSpPr>
        <p:spPr bwMode="auto">
          <a:xfrm>
            <a:off x="9203823" y="2997041"/>
            <a:ext cx="1183746" cy="10672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F5EB0"/>
          </a:solidFill>
          <a:ln w="9525" cap="flat">
            <a:noFill/>
            <a:prstDash val="solid"/>
            <a:miter lim="800000"/>
            <a:headEnd/>
            <a:tailEnd/>
          </a:ln>
          <a:effectLst>
            <a:innerShdw blurRad="63500" dist="50800" dir="13500000">
              <a:prstClr val="black">
                <a:alpha val="50000"/>
              </a:prstClr>
            </a:innerShdw>
          </a:effectLst>
          <a:extLst/>
        </p:spPr>
        <p:txBody>
          <a:bodyPr vert="horz" wrap="square" lIns="91422" tIns="45711" rIns="91422" bIns="45711" numCol="1" anchor="t" anchorCtr="0" compatLnSpc="1">
            <a:prstTxWarp prst="textNoShape">
              <a:avLst/>
            </a:prstTxWarp>
          </a:bodyPr>
          <a:lstStyle/>
          <a:p>
            <a:endParaRPr lang="zh-CN" altLang="en-US" sz="1707">
              <a:solidFill>
                <a:srgbClr val="3CCCC7"/>
              </a:solidFill>
            </a:endParaRPr>
          </a:p>
        </p:txBody>
      </p:sp>
      <p:sp>
        <p:nvSpPr>
          <p:cNvPr id="75" name="KSO_Shape"/>
          <p:cNvSpPr>
            <a:spLocks/>
          </p:cNvSpPr>
          <p:nvPr/>
        </p:nvSpPr>
        <p:spPr bwMode="auto">
          <a:xfrm>
            <a:off x="3997949" y="3309850"/>
            <a:ext cx="599483" cy="457207"/>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a:defRPr/>
            </a:pPr>
            <a:endParaRPr lang="zh-CN" altLang="en-US" sz="1707">
              <a:solidFill>
                <a:srgbClr val="1C666E"/>
              </a:solidFill>
              <a:ea typeface="宋体" panose="02010600030101010101" pitchFamily="2" charset="-122"/>
            </a:endParaRPr>
          </a:p>
        </p:txBody>
      </p:sp>
      <p:sp>
        <p:nvSpPr>
          <p:cNvPr id="76" name="KSO_Shape"/>
          <p:cNvSpPr>
            <a:spLocks/>
          </p:cNvSpPr>
          <p:nvPr/>
        </p:nvSpPr>
        <p:spPr bwMode="auto">
          <a:xfrm>
            <a:off x="5798158" y="3253360"/>
            <a:ext cx="587403" cy="581530"/>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a:defRPr/>
            </a:pPr>
            <a:endParaRPr lang="zh-CN" altLang="en-US" sz="1707">
              <a:solidFill>
                <a:srgbClr val="1C666E"/>
              </a:solidFill>
              <a:ea typeface="宋体" panose="02010600030101010101" pitchFamily="2" charset="-122"/>
            </a:endParaRPr>
          </a:p>
        </p:txBody>
      </p:sp>
      <p:sp>
        <p:nvSpPr>
          <p:cNvPr id="77" name="KSO_Shape"/>
          <p:cNvSpPr>
            <a:spLocks/>
          </p:cNvSpPr>
          <p:nvPr/>
        </p:nvSpPr>
        <p:spPr bwMode="auto">
          <a:xfrm>
            <a:off x="9565718" y="3308662"/>
            <a:ext cx="518709" cy="440902"/>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a:defRPr/>
            </a:pPr>
            <a:endParaRPr lang="zh-CN" altLang="en-US" sz="1707">
              <a:solidFill>
                <a:srgbClr val="1C666E"/>
              </a:solidFill>
              <a:ea typeface="宋体" panose="02010600030101010101" pitchFamily="2" charset="-122"/>
            </a:endParaRPr>
          </a:p>
        </p:txBody>
      </p:sp>
      <p:sp>
        <p:nvSpPr>
          <p:cNvPr id="78" name="文本框 9"/>
          <p:cNvSpPr txBox="1"/>
          <p:nvPr/>
        </p:nvSpPr>
        <p:spPr>
          <a:xfrm>
            <a:off x="3233654" y="4214974"/>
            <a:ext cx="2102608" cy="561550"/>
          </a:xfrm>
          <a:prstGeom prst="rect">
            <a:avLst/>
          </a:prstGeom>
          <a:noFill/>
        </p:spPr>
        <p:txBody>
          <a:bodyPr wrap="square" lIns="68566" tIns="34283" rIns="68566" bIns="34283" rtlCol="0">
            <a:spAutoFit/>
          </a:bodyPr>
          <a:lstStyle/>
          <a:p>
            <a:pPr marL="0" lvl="1" algn="ctr"/>
            <a:r>
              <a:rPr lang="zh-CN" altLang="en-US" sz="2000" b="1" dirty="0">
                <a:solidFill>
                  <a:srgbClr val="2F5EB0"/>
                </a:solidFill>
                <a:latin typeface="微软雅黑" pitchFamily="34" charset="-122"/>
                <a:ea typeface="微软雅黑" pitchFamily="34" charset="-122"/>
              </a:rPr>
              <a:t>工作完成情况</a:t>
            </a:r>
            <a:endParaRPr lang="en-US" altLang="zh-CN" sz="2000" b="1" dirty="0">
              <a:solidFill>
                <a:srgbClr val="2F5EB0"/>
              </a:solidFill>
              <a:latin typeface="微软雅黑" pitchFamily="34" charset="-122"/>
              <a:ea typeface="微软雅黑" pitchFamily="34" charset="-122"/>
            </a:endParaRPr>
          </a:p>
          <a:p>
            <a:pPr marL="0" lvl="1" algn="ctr"/>
            <a:r>
              <a:rPr lang="zh-CN" altLang="en-US" sz="1199" dirty="0">
                <a:solidFill>
                  <a:srgbClr val="2F5EB0"/>
                </a:solidFill>
                <a:latin typeface="微软雅黑" pitchFamily="34" charset="-122"/>
                <a:ea typeface="微软雅黑" pitchFamily="34" charset="-122"/>
              </a:rPr>
              <a:t>（添加二级标题）</a:t>
            </a:r>
          </a:p>
        </p:txBody>
      </p:sp>
      <p:sp>
        <p:nvSpPr>
          <p:cNvPr id="79" name="文本框 9"/>
          <p:cNvSpPr txBox="1"/>
          <p:nvPr/>
        </p:nvSpPr>
        <p:spPr>
          <a:xfrm>
            <a:off x="5017689" y="4214974"/>
            <a:ext cx="2102608" cy="561550"/>
          </a:xfrm>
          <a:prstGeom prst="rect">
            <a:avLst/>
          </a:prstGeom>
          <a:noFill/>
        </p:spPr>
        <p:txBody>
          <a:bodyPr wrap="square" lIns="68566" tIns="34283" rIns="68566" bIns="34283" rtlCol="0">
            <a:spAutoFit/>
          </a:bodyPr>
          <a:lstStyle/>
          <a:p>
            <a:pPr marL="0" lvl="1" algn="ctr"/>
            <a:r>
              <a:rPr lang="zh-CN" altLang="en-US" sz="2000" b="1" dirty="0">
                <a:solidFill>
                  <a:srgbClr val="2F5EB0"/>
                </a:solidFill>
                <a:latin typeface="微软雅黑" pitchFamily="34" charset="-122"/>
                <a:ea typeface="微软雅黑" pitchFamily="34" charset="-122"/>
              </a:rPr>
              <a:t>成功项目展示</a:t>
            </a:r>
            <a:endParaRPr lang="en-US" altLang="zh-CN" sz="2000" b="1" dirty="0">
              <a:solidFill>
                <a:srgbClr val="2F5EB0"/>
              </a:solidFill>
              <a:latin typeface="微软雅黑" pitchFamily="34" charset="-122"/>
              <a:ea typeface="微软雅黑" pitchFamily="34" charset="-122"/>
            </a:endParaRPr>
          </a:p>
          <a:p>
            <a:pPr marL="0" lvl="1" algn="ctr"/>
            <a:r>
              <a:rPr lang="zh-CN" altLang="en-US" sz="1199" dirty="0">
                <a:solidFill>
                  <a:srgbClr val="2F5EB0"/>
                </a:solidFill>
                <a:latin typeface="微软雅黑" pitchFamily="34" charset="-122"/>
                <a:ea typeface="微软雅黑" pitchFamily="34" charset="-122"/>
              </a:rPr>
              <a:t>（添加二级标题）</a:t>
            </a:r>
          </a:p>
        </p:txBody>
      </p:sp>
      <p:sp>
        <p:nvSpPr>
          <p:cNvPr id="80" name="文本框 9"/>
          <p:cNvSpPr txBox="1"/>
          <p:nvPr/>
        </p:nvSpPr>
        <p:spPr>
          <a:xfrm>
            <a:off x="6859903" y="4214974"/>
            <a:ext cx="2102608" cy="561550"/>
          </a:xfrm>
          <a:prstGeom prst="rect">
            <a:avLst/>
          </a:prstGeom>
          <a:noFill/>
        </p:spPr>
        <p:txBody>
          <a:bodyPr wrap="square" lIns="68566" tIns="34283" rIns="68566" bIns="34283" rtlCol="0">
            <a:spAutoFit/>
          </a:bodyPr>
          <a:lstStyle/>
          <a:p>
            <a:pPr marL="0" lvl="1" algn="ctr"/>
            <a:r>
              <a:rPr lang="zh-CN" altLang="en-US" sz="2000" b="1" dirty="0">
                <a:solidFill>
                  <a:srgbClr val="2F5EB0"/>
                </a:solidFill>
                <a:latin typeface="微软雅黑" pitchFamily="34" charset="-122"/>
                <a:ea typeface="微软雅黑" pitchFamily="34" charset="-122"/>
              </a:rPr>
              <a:t>工作不足之处</a:t>
            </a:r>
            <a:endParaRPr lang="en-US" altLang="zh-CN" sz="2000" b="1" dirty="0">
              <a:solidFill>
                <a:srgbClr val="2F5EB0"/>
              </a:solidFill>
              <a:latin typeface="微软雅黑" pitchFamily="34" charset="-122"/>
              <a:ea typeface="微软雅黑" pitchFamily="34" charset="-122"/>
            </a:endParaRPr>
          </a:p>
          <a:p>
            <a:pPr marL="0" lvl="1" algn="ctr"/>
            <a:r>
              <a:rPr lang="zh-CN" altLang="en-US" sz="1199" dirty="0">
                <a:solidFill>
                  <a:srgbClr val="2F5EB0"/>
                </a:solidFill>
                <a:latin typeface="微软雅黑" pitchFamily="34" charset="-122"/>
                <a:ea typeface="微软雅黑" pitchFamily="34" charset="-122"/>
              </a:rPr>
              <a:t>（添加二级标题）</a:t>
            </a:r>
          </a:p>
        </p:txBody>
      </p:sp>
      <p:sp>
        <p:nvSpPr>
          <p:cNvPr id="81" name="文本框 9"/>
          <p:cNvSpPr txBox="1"/>
          <p:nvPr/>
        </p:nvSpPr>
        <p:spPr>
          <a:xfrm>
            <a:off x="8746531" y="4214974"/>
            <a:ext cx="2102608" cy="561550"/>
          </a:xfrm>
          <a:prstGeom prst="rect">
            <a:avLst/>
          </a:prstGeom>
          <a:noFill/>
        </p:spPr>
        <p:txBody>
          <a:bodyPr wrap="square" lIns="68566" tIns="34283" rIns="68566" bIns="34283" rtlCol="0">
            <a:spAutoFit/>
          </a:bodyPr>
          <a:lstStyle/>
          <a:p>
            <a:pPr marL="0" lvl="1" algn="ctr"/>
            <a:r>
              <a:rPr lang="zh-CN" altLang="en-US" sz="2000" b="1" dirty="0">
                <a:solidFill>
                  <a:srgbClr val="2F5EB0"/>
                </a:solidFill>
                <a:latin typeface="微软雅黑" pitchFamily="34" charset="-122"/>
                <a:ea typeface="微软雅黑" pitchFamily="34" charset="-122"/>
              </a:rPr>
              <a:t>明年工作计划</a:t>
            </a:r>
            <a:endParaRPr lang="en-US" altLang="zh-CN" sz="2000" b="1" dirty="0">
              <a:solidFill>
                <a:srgbClr val="2F5EB0"/>
              </a:solidFill>
              <a:latin typeface="微软雅黑" pitchFamily="34" charset="-122"/>
              <a:ea typeface="微软雅黑" pitchFamily="34" charset="-122"/>
            </a:endParaRPr>
          </a:p>
          <a:p>
            <a:pPr marL="0" lvl="1" algn="ctr"/>
            <a:r>
              <a:rPr lang="zh-CN" altLang="en-US" sz="1199" dirty="0">
                <a:solidFill>
                  <a:srgbClr val="2F5EB0"/>
                </a:solidFill>
                <a:latin typeface="微软雅黑" pitchFamily="34" charset="-122"/>
                <a:ea typeface="微软雅黑" pitchFamily="34" charset="-122"/>
              </a:rPr>
              <a:t>（添加二级标题）</a:t>
            </a:r>
          </a:p>
        </p:txBody>
      </p:sp>
      <p:sp>
        <p:nvSpPr>
          <p:cNvPr id="82" name="KSO_Shape"/>
          <p:cNvSpPr>
            <a:spLocks/>
          </p:cNvSpPr>
          <p:nvPr/>
        </p:nvSpPr>
        <p:spPr bwMode="auto">
          <a:xfrm>
            <a:off x="7673251" y="3260106"/>
            <a:ext cx="519146" cy="519146"/>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a:contourClr>
                <a:srgbClr val="FFFFFF"/>
              </a:contourClr>
            </a:sp3d>
          </a:bodyPr>
          <a:lstStyle/>
          <a:p>
            <a:pPr algn="ctr">
              <a:defRPr/>
            </a:pPr>
            <a:endParaRPr lang="zh-CN" altLang="en-US" sz="1707">
              <a:solidFill>
                <a:schemeClr val="bg1"/>
              </a:solidFill>
              <a:latin typeface="微软雅黑" panose="020B0503020204020204" pitchFamily="34" charset="-122"/>
              <a:ea typeface="微软雅黑" panose="020B0503020204020204" pitchFamily="34" charset="-122"/>
            </a:endParaRPr>
          </a:p>
        </p:txBody>
      </p:sp>
      <p:sp>
        <p:nvSpPr>
          <p:cNvPr id="83" name="KSO_Shape"/>
          <p:cNvSpPr>
            <a:spLocks/>
          </p:cNvSpPr>
          <p:nvPr/>
        </p:nvSpPr>
        <p:spPr bwMode="auto">
          <a:xfrm>
            <a:off x="2176560" y="3308662"/>
            <a:ext cx="585547" cy="444038"/>
          </a:xfrm>
          <a:custGeom>
            <a:avLst/>
            <a:gdLst>
              <a:gd name="T0" fmla="*/ 104753 w 3040062"/>
              <a:gd name="T1" fmla="*/ 1241540 h 2303463"/>
              <a:gd name="T2" fmla="*/ 251725 w 3040062"/>
              <a:gd name="T3" fmla="*/ 1260899 h 2303463"/>
              <a:gd name="T4" fmla="*/ 265692 w 3040062"/>
              <a:gd name="T5" fmla="*/ 1110467 h 2303463"/>
              <a:gd name="T6" fmla="*/ 844867 w 3040062"/>
              <a:gd name="T7" fmla="*/ 970596 h 2303463"/>
              <a:gd name="T8" fmla="*/ 870584 w 3040062"/>
              <a:gd name="T9" fmla="*/ 987377 h 2303463"/>
              <a:gd name="T10" fmla="*/ 872172 w 3040062"/>
              <a:gd name="T11" fmla="*/ 1402771 h 2303463"/>
              <a:gd name="T12" fmla="*/ 848359 w 3040062"/>
              <a:gd name="T13" fmla="*/ 1421768 h 2303463"/>
              <a:gd name="T14" fmla="*/ 615315 w 3040062"/>
              <a:gd name="T15" fmla="*/ 1415119 h 2303463"/>
              <a:gd name="T16" fmla="*/ 603250 w 3040062"/>
              <a:gd name="T17" fmla="*/ 1002891 h 2303463"/>
              <a:gd name="T18" fmla="*/ 617855 w 3040062"/>
              <a:gd name="T19" fmla="*/ 975662 h 2303463"/>
              <a:gd name="T20" fmla="*/ 1240437 w 3040062"/>
              <a:gd name="T21" fmla="*/ 749300 h 2303463"/>
              <a:gd name="T22" fmla="*/ 1265867 w 3040062"/>
              <a:gd name="T23" fmla="*/ 766421 h 2303463"/>
              <a:gd name="T24" fmla="*/ 1267138 w 3040062"/>
              <a:gd name="T25" fmla="*/ 1402743 h 2303463"/>
              <a:gd name="T26" fmla="*/ 1243616 w 3040062"/>
              <a:gd name="T27" fmla="*/ 1421766 h 2303463"/>
              <a:gd name="T28" fmla="*/ 1010298 w 3040062"/>
              <a:gd name="T29" fmla="*/ 1415108 h 2303463"/>
              <a:gd name="T30" fmla="*/ 998537 w 3040062"/>
              <a:gd name="T31" fmla="*/ 782273 h 2303463"/>
              <a:gd name="T32" fmla="*/ 1012841 w 3040062"/>
              <a:gd name="T33" fmla="*/ 755007 h 2303463"/>
              <a:gd name="T34" fmla="*/ 2175011 w 3040062"/>
              <a:gd name="T35" fmla="*/ 666432 h 2303463"/>
              <a:gd name="T36" fmla="*/ 2235666 w 3040062"/>
              <a:gd name="T37" fmla="*/ 692135 h 2303463"/>
              <a:gd name="T38" fmla="*/ 2277268 w 3040062"/>
              <a:gd name="T39" fmla="*/ 742271 h 2303463"/>
              <a:gd name="T40" fmla="*/ 2290605 w 3040062"/>
              <a:gd name="T41" fmla="*/ 1286150 h 2303463"/>
              <a:gd name="T42" fmla="*/ 2948603 w 3040062"/>
              <a:gd name="T43" fmla="*/ 1365796 h 2303463"/>
              <a:gd name="T44" fmla="*/ 3005765 w 3040062"/>
              <a:gd name="T45" fmla="*/ 1408316 h 2303463"/>
              <a:gd name="T46" fmla="*/ 3036887 w 3040062"/>
              <a:gd name="T47" fmla="*/ 1473366 h 2303463"/>
              <a:gd name="T48" fmla="*/ 3035616 w 3040062"/>
              <a:gd name="T49" fmla="*/ 2191451 h 2303463"/>
              <a:gd name="T50" fmla="*/ 3001319 w 3040062"/>
              <a:gd name="T51" fmla="*/ 2254597 h 2303463"/>
              <a:gd name="T52" fmla="*/ 2941934 w 3040062"/>
              <a:gd name="T53" fmla="*/ 2294578 h 2303463"/>
              <a:gd name="T54" fmla="*/ 2171200 w 3040062"/>
              <a:gd name="T55" fmla="*/ 2303146 h 2303463"/>
              <a:gd name="T56" fmla="*/ 2113403 w 3040062"/>
              <a:gd name="T57" fmla="*/ 2292040 h 2303463"/>
              <a:gd name="T58" fmla="*/ 1552263 w 3040062"/>
              <a:gd name="T59" fmla="*/ 1741815 h 2303463"/>
              <a:gd name="T60" fmla="*/ 1526223 w 3040062"/>
              <a:gd name="T61" fmla="*/ 1686919 h 2303463"/>
              <a:gd name="T62" fmla="*/ 1529081 w 3040062"/>
              <a:gd name="T63" fmla="*/ 1626946 h 2303463"/>
              <a:gd name="T64" fmla="*/ 1560520 w 3040062"/>
              <a:gd name="T65" fmla="*/ 1574272 h 2303463"/>
              <a:gd name="T66" fmla="*/ 1612919 w 3040062"/>
              <a:gd name="T67" fmla="*/ 1542858 h 2303463"/>
              <a:gd name="T68" fmla="*/ 1673891 w 3040062"/>
              <a:gd name="T69" fmla="*/ 1539685 h 2303463"/>
              <a:gd name="T70" fmla="*/ 1728513 w 3040062"/>
              <a:gd name="T71" fmla="*/ 1565705 h 2303463"/>
              <a:gd name="T72" fmla="*/ 2024167 w 3040062"/>
              <a:gd name="T73" fmla="*/ 760992 h 2303463"/>
              <a:gd name="T74" fmla="*/ 2057829 w 3040062"/>
              <a:gd name="T75" fmla="*/ 704828 h 2303463"/>
              <a:gd name="T76" fmla="*/ 2113721 w 3040062"/>
              <a:gd name="T77" fmla="*/ 670875 h 2303463"/>
              <a:gd name="T78" fmla="*/ 1640947 w 3040062"/>
              <a:gd name="T79" fmla="*/ 485773 h 2303463"/>
              <a:gd name="T80" fmla="*/ 1662436 w 3040062"/>
              <a:gd name="T81" fmla="*/ 507334 h 2303463"/>
              <a:gd name="T82" fmla="*/ 1658328 w 3040062"/>
              <a:gd name="T83" fmla="*/ 1408133 h 2303463"/>
              <a:gd name="T84" fmla="*/ 1631151 w 3040062"/>
              <a:gd name="T85" fmla="*/ 1422401 h 2303463"/>
              <a:gd name="T86" fmla="*/ 1401409 w 3040062"/>
              <a:gd name="T87" fmla="*/ 1410669 h 2303463"/>
              <a:gd name="T88" fmla="*/ 1394457 w 3040062"/>
              <a:gd name="T89" fmla="*/ 510505 h 2303463"/>
              <a:gd name="T90" fmla="*/ 1413734 w 3040062"/>
              <a:gd name="T91" fmla="*/ 486725 h 2303463"/>
              <a:gd name="T92" fmla="*/ 2856582 w 3040062"/>
              <a:gd name="T93" fmla="*/ 2539 h 2303463"/>
              <a:gd name="T94" fmla="*/ 2942924 w 3040062"/>
              <a:gd name="T95" fmla="*/ 45384 h 2303463"/>
              <a:gd name="T96" fmla="*/ 3001649 w 3040062"/>
              <a:gd name="T97" fmla="*/ 130121 h 2303463"/>
              <a:gd name="T98" fmla="*/ 3021012 w 3040062"/>
              <a:gd name="T99" fmla="*/ 1276768 h 2303463"/>
              <a:gd name="T100" fmla="*/ 2944193 w 3040062"/>
              <a:gd name="T101" fmla="*/ 1247252 h 2303463"/>
              <a:gd name="T102" fmla="*/ 374889 w 3040062"/>
              <a:gd name="T103" fmla="*/ 1959424 h 2303463"/>
              <a:gd name="T104" fmla="*/ 127291 w 3040062"/>
              <a:gd name="T105" fmla="*/ 2259336 h 2303463"/>
              <a:gd name="T106" fmla="*/ 50472 w 3040062"/>
              <a:gd name="T107" fmla="*/ 2198402 h 2303463"/>
              <a:gd name="T108" fmla="*/ 6349 w 3040062"/>
              <a:gd name="T109" fmla="*/ 2100970 h 2303463"/>
              <a:gd name="T110" fmla="*/ 3809 w 3040062"/>
              <a:gd name="T111" fmla="*/ 183438 h 2303463"/>
              <a:gd name="T112" fmla="*/ 44441 w 3040062"/>
              <a:gd name="T113" fmla="*/ 83468 h 2303463"/>
              <a:gd name="T114" fmla="*/ 118720 w 3040062"/>
              <a:gd name="T115" fmla="*/ 17773 h 230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0062" h="2303463">
                <a:moveTo>
                  <a:pt x="124116" y="1098725"/>
                </a:moveTo>
                <a:lnTo>
                  <a:pt x="120307" y="1099042"/>
                </a:lnTo>
                <a:lnTo>
                  <a:pt x="116498" y="1099994"/>
                </a:lnTo>
                <a:lnTo>
                  <a:pt x="113324" y="1101898"/>
                </a:lnTo>
                <a:lnTo>
                  <a:pt x="110467" y="1104120"/>
                </a:lnTo>
                <a:lnTo>
                  <a:pt x="108245" y="1107294"/>
                </a:lnTo>
                <a:lnTo>
                  <a:pt x="106340" y="1110467"/>
                </a:lnTo>
                <a:lnTo>
                  <a:pt x="105071" y="1114276"/>
                </a:lnTo>
                <a:lnTo>
                  <a:pt x="104753" y="1118084"/>
                </a:lnTo>
                <a:lnTo>
                  <a:pt x="104753" y="1241540"/>
                </a:lnTo>
                <a:lnTo>
                  <a:pt x="105071" y="1245348"/>
                </a:lnTo>
                <a:lnTo>
                  <a:pt x="106340" y="1249157"/>
                </a:lnTo>
                <a:lnTo>
                  <a:pt x="108245" y="1252330"/>
                </a:lnTo>
                <a:lnTo>
                  <a:pt x="110467" y="1255187"/>
                </a:lnTo>
                <a:lnTo>
                  <a:pt x="113324" y="1257726"/>
                </a:lnTo>
                <a:lnTo>
                  <a:pt x="116498" y="1259312"/>
                </a:lnTo>
                <a:lnTo>
                  <a:pt x="120307" y="1260899"/>
                </a:lnTo>
                <a:lnTo>
                  <a:pt x="124116" y="1261217"/>
                </a:lnTo>
                <a:lnTo>
                  <a:pt x="247598" y="1261217"/>
                </a:lnTo>
                <a:lnTo>
                  <a:pt x="251725" y="1260899"/>
                </a:lnTo>
                <a:lnTo>
                  <a:pt x="255216" y="1259312"/>
                </a:lnTo>
                <a:lnTo>
                  <a:pt x="258708" y="1257726"/>
                </a:lnTo>
                <a:lnTo>
                  <a:pt x="261565" y="1255187"/>
                </a:lnTo>
                <a:lnTo>
                  <a:pt x="264105" y="1252330"/>
                </a:lnTo>
                <a:lnTo>
                  <a:pt x="265692" y="1249157"/>
                </a:lnTo>
                <a:lnTo>
                  <a:pt x="266644" y="1245348"/>
                </a:lnTo>
                <a:lnTo>
                  <a:pt x="266961" y="1241540"/>
                </a:lnTo>
                <a:lnTo>
                  <a:pt x="266961" y="1118084"/>
                </a:lnTo>
                <a:lnTo>
                  <a:pt x="266644" y="1114276"/>
                </a:lnTo>
                <a:lnTo>
                  <a:pt x="265692" y="1110467"/>
                </a:lnTo>
                <a:lnTo>
                  <a:pt x="264105" y="1107294"/>
                </a:lnTo>
                <a:lnTo>
                  <a:pt x="261565" y="1104120"/>
                </a:lnTo>
                <a:lnTo>
                  <a:pt x="258708" y="1101898"/>
                </a:lnTo>
                <a:lnTo>
                  <a:pt x="255216" y="1099994"/>
                </a:lnTo>
                <a:lnTo>
                  <a:pt x="251725" y="1099042"/>
                </a:lnTo>
                <a:lnTo>
                  <a:pt x="247598" y="1098725"/>
                </a:lnTo>
                <a:lnTo>
                  <a:pt x="124116" y="1098725"/>
                </a:lnTo>
                <a:close/>
                <a:moveTo>
                  <a:pt x="636270" y="969963"/>
                </a:moveTo>
                <a:lnTo>
                  <a:pt x="841692" y="969963"/>
                </a:lnTo>
                <a:lnTo>
                  <a:pt x="844867" y="970596"/>
                </a:lnTo>
                <a:lnTo>
                  <a:pt x="848359" y="970913"/>
                </a:lnTo>
                <a:lnTo>
                  <a:pt x="851534" y="971546"/>
                </a:lnTo>
                <a:lnTo>
                  <a:pt x="854709" y="972813"/>
                </a:lnTo>
                <a:lnTo>
                  <a:pt x="857567" y="974396"/>
                </a:lnTo>
                <a:lnTo>
                  <a:pt x="860107" y="975662"/>
                </a:lnTo>
                <a:lnTo>
                  <a:pt x="862647" y="977878"/>
                </a:lnTo>
                <a:lnTo>
                  <a:pt x="865187" y="979778"/>
                </a:lnTo>
                <a:lnTo>
                  <a:pt x="867092" y="982311"/>
                </a:lnTo>
                <a:lnTo>
                  <a:pt x="868997" y="984844"/>
                </a:lnTo>
                <a:lnTo>
                  <a:pt x="870584" y="987377"/>
                </a:lnTo>
                <a:lnTo>
                  <a:pt x="872172" y="990226"/>
                </a:lnTo>
                <a:lnTo>
                  <a:pt x="873124" y="993076"/>
                </a:lnTo>
                <a:lnTo>
                  <a:pt x="873760" y="996242"/>
                </a:lnTo>
                <a:lnTo>
                  <a:pt x="874712" y="999725"/>
                </a:lnTo>
                <a:lnTo>
                  <a:pt x="874712" y="1002891"/>
                </a:lnTo>
                <a:lnTo>
                  <a:pt x="874712" y="1389790"/>
                </a:lnTo>
                <a:lnTo>
                  <a:pt x="874712" y="1393273"/>
                </a:lnTo>
                <a:lnTo>
                  <a:pt x="873760" y="1396439"/>
                </a:lnTo>
                <a:lnTo>
                  <a:pt x="873124" y="1399605"/>
                </a:lnTo>
                <a:lnTo>
                  <a:pt x="872172" y="1402771"/>
                </a:lnTo>
                <a:lnTo>
                  <a:pt x="870584" y="1405304"/>
                </a:lnTo>
                <a:lnTo>
                  <a:pt x="868997" y="1408154"/>
                </a:lnTo>
                <a:lnTo>
                  <a:pt x="867092" y="1410686"/>
                </a:lnTo>
                <a:lnTo>
                  <a:pt x="865187" y="1413219"/>
                </a:lnTo>
                <a:lnTo>
                  <a:pt x="862647" y="1415119"/>
                </a:lnTo>
                <a:lnTo>
                  <a:pt x="860107" y="1417019"/>
                </a:lnTo>
                <a:lnTo>
                  <a:pt x="857567" y="1418602"/>
                </a:lnTo>
                <a:lnTo>
                  <a:pt x="854709" y="1420185"/>
                </a:lnTo>
                <a:lnTo>
                  <a:pt x="851534" y="1421135"/>
                </a:lnTo>
                <a:lnTo>
                  <a:pt x="848359" y="1421768"/>
                </a:lnTo>
                <a:lnTo>
                  <a:pt x="844867" y="1422401"/>
                </a:lnTo>
                <a:lnTo>
                  <a:pt x="841692" y="1422401"/>
                </a:lnTo>
                <a:lnTo>
                  <a:pt x="636270" y="1422401"/>
                </a:lnTo>
                <a:lnTo>
                  <a:pt x="632777" y="1422401"/>
                </a:lnTo>
                <a:lnTo>
                  <a:pt x="629920" y="1421768"/>
                </a:lnTo>
                <a:lnTo>
                  <a:pt x="626745" y="1421135"/>
                </a:lnTo>
                <a:lnTo>
                  <a:pt x="623570" y="1420185"/>
                </a:lnTo>
                <a:lnTo>
                  <a:pt x="620713" y="1418602"/>
                </a:lnTo>
                <a:lnTo>
                  <a:pt x="617855" y="1417019"/>
                </a:lnTo>
                <a:lnTo>
                  <a:pt x="615315" y="1415119"/>
                </a:lnTo>
                <a:lnTo>
                  <a:pt x="613093" y="1413219"/>
                </a:lnTo>
                <a:lnTo>
                  <a:pt x="610870" y="1410686"/>
                </a:lnTo>
                <a:lnTo>
                  <a:pt x="608965" y="1408154"/>
                </a:lnTo>
                <a:lnTo>
                  <a:pt x="607378" y="1405304"/>
                </a:lnTo>
                <a:lnTo>
                  <a:pt x="606108" y="1402771"/>
                </a:lnTo>
                <a:lnTo>
                  <a:pt x="605155" y="1399605"/>
                </a:lnTo>
                <a:lnTo>
                  <a:pt x="603885" y="1396439"/>
                </a:lnTo>
                <a:lnTo>
                  <a:pt x="603568" y="1393273"/>
                </a:lnTo>
                <a:lnTo>
                  <a:pt x="603250" y="1389790"/>
                </a:lnTo>
                <a:lnTo>
                  <a:pt x="603250" y="1002891"/>
                </a:lnTo>
                <a:lnTo>
                  <a:pt x="603568" y="999725"/>
                </a:lnTo>
                <a:lnTo>
                  <a:pt x="603885" y="996242"/>
                </a:lnTo>
                <a:lnTo>
                  <a:pt x="605155" y="993076"/>
                </a:lnTo>
                <a:lnTo>
                  <a:pt x="606108" y="990226"/>
                </a:lnTo>
                <a:lnTo>
                  <a:pt x="607378" y="987377"/>
                </a:lnTo>
                <a:lnTo>
                  <a:pt x="608965" y="984844"/>
                </a:lnTo>
                <a:lnTo>
                  <a:pt x="610870" y="982311"/>
                </a:lnTo>
                <a:lnTo>
                  <a:pt x="613093" y="979778"/>
                </a:lnTo>
                <a:lnTo>
                  <a:pt x="615315" y="977878"/>
                </a:lnTo>
                <a:lnTo>
                  <a:pt x="617855" y="975662"/>
                </a:lnTo>
                <a:lnTo>
                  <a:pt x="620713" y="974396"/>
                </a:lnTo>
                <a:lnTo>
                  <a:pt x="623570" y="972813"/>
                </a:lnTo>
                <a:lnTo>
                  <a:pt x="626745" y="971546"/>
                </a:lnTo>
                <a:lnTo>
                  <a:pt x="629920" y="970913"/>
                </a:lnTo>
                <a:lnTo>
                  <a:pt x="632777" y="970596"/>
                </a:lnTo>
                <a:lnTo>
                  <a:pt x="636270" y="969963"/>
                </a:lnTo>
                <a:close/>
                <a:moveTo>
                  <a:pt x="1027781" y="749300"/>
                </a:moveTo>
                <a:lnTo>
                  <a:pt x="1031278" y="749300"/>
                </a:lnTo>
                <a:lnTo>
                  <a:pt x="1236940" y="749300"/>
                </a:lnTo>
                <a:lnTo>
                  <a:pt x="1240437" y="749300"/>
                </a:lnTo>
                <a:lnTo>
                  <a:pt x="1243616" y="750251"/>
                </a:lnTo>
                <a:lnTo>
                  <a:pt x="1246476" y="750885"/>
                </a:lnTo>
                <a:lnTo>
                  <a:pt x="1249655" y="751837"/>
                </a:lnTo>
                <a:lnTo>
                  <a:pt x="1252516" y="753105"/>
                </a:lnTo>
                <a:lnTo>
                  <a:pt x="1255377" y="755007"/>
                </a:lnTo>
                <a:lnTo>
                  <a:pt x="1257920" y="756592"/>
                </a:lnTo>
                <a:lnTo>
                  <a:pt x="1260145" y="758812"/>
                </a:lnTo>
                <a:lnTo>
                  <a:pt x="1262370" y="761348"/>
                </a:lnTo>
                <a:lnTo>
                  <a:pt x="1264595" y="763567"/>
                </a:lnTo>
                <a:lnTo>
                  <a:pt x="1265867" y="766421"/>
                </a:lnTo>
                <a:lnTo>
                  <a:pt x="1267138" y="769274"/>
                </a:lnTo>
                <a:lnTo>
                  <a:pt x="1268410" y="772445"/>
                </a:lnTo>
                <a:lnTo>
                  <a:pt x="1269363" y="775615"/>
                </a:lnTo>
                <a:lnTo>
                  <a:pt x="1269681" y="778786"/>
                </a:lnTo>
                <a:lnTo>
                  <a:pt x="1269999" y="782273"/>
                </a:lnTo>
                <a:lnTo>
                  <a:pt x="1269999" y="1389744"/>
                </a:lnTo>
                <a:lnTo>
                  <a:pt x="1269681" y="1393231"/>
                </a:lnTo>
                <a:lnTo>
                  <a:pt x="1269363" y="1396402"/>
                </a:lnTo>
                <a:lnTo>
                  <a:pt x="1268410" y="1399572"/>
                </a:lnTo>
                <a:lnTo>
                  <a:pt x="1267138" y="1402743"/>
                </a:lnTo>
                <a:lnTo>
                  <a:pt x="1265867" y="1405279"/>
                </a:lnTo>
                <a:lnTo>
                  <a:pt x="1264595" y="1408133"/>
                </a:lnTo>
                <a:lnTo>
                  <a:pt x="1262370" y="1410669"/>
                </a:lnTo>
                <a:lnTo>
                  <a:pt x="1260145" y="1413206"/>
                </a:lnTo>
                <a:lnTo>
                  <a:pt x="1257920" y="1415108"/>
                </a:lnTo>
                <a:lnTo>
                  <a:pt x="1255377" y="1417010"/>
                </a:lnTo>
                <a:lnTo>
                  <a:pt x="1252516" y="1418595"/>
                </a:lnTo>
                <a:lnTo>
                  <a:pt x="1249655" y="1420181"/>
                </a:lnTo>
                <a:lnTo>
                  <a:pt x="1246476" y="1421132"/>
                </a:lnTo>
                <a:lnTo>
                  <a:pt x="1243616" y="1421766"/>
                </a:lnTo>
                <a:lnTo>
                  <a:pt x="1240437" y="1422400"/>
                </a:lnTo>
                <a:lnTo>
                  <a:pt x="1236940" y="1422400"/>
                </a:lnTo>
                <a:lnTo>
                  <a:pt x="1031278" y="1422400"/>
                </a:lnTo>
                <a:lnTo>
                  <a:pt x="1027781" y="1422400"/>
                </a:lnTo>
                <a:lnTo>
                  <a:pt x="1024602" y="1421766"/>
                </a:lnTo>
                <a:lnTo>
                  <a:pt x="1021424" y="1421132"/>
                </a:lnTo>
                <a:lnTo>
                  <a:pt x="1018245" y="1420181"/>
                </a:lnTo>
                <a:lnTo>
                  <a:pt x="1015384" y="1418595"/>
                </a:lnTo>
                <a:lnTo>
                  <a:pt x="1012841" y="1417010"/>
                </a:lnTo>
                <a:lnTo>
                  <a:pt x="1010298" y="1415108"/>
                </a:lnTo>
                <a:lnTo>
                  <a:pt x="1007755" y="1413206"/>
                </a:lnTo>
                <a:lnTo>
                  <a:pt x="1005848" y="1410669"/>
                </a:lnTo>
                <a:lnTo>
                  <a:pt x="1003941" y="1408133"/>
                </a:lnTo>
                <a:lnTo>
                  <a:pt x="1002351" y="1405279"/>
                </a:lnTo>
                <a:lnTo>
                  <a:pt x="1000762" y="1402743"/>
                </a:lnTo>
                <a:lnTo>
                  <a:pt x="999808" y="1399572"/>
                </a:lnTo>
                <a:lnTo>
                  <a:pt x="999173" y="1396402"/>
                </a:lnTo>
                <a:lnTo>
                  <a:pt x="998537" y="1393231"/>
                </a:lnTo>
                <a:lnTo>
                  <a:pt x="998537" y="1389744"/>
                </a:lnTo>
                <a:lnTo>
                  <a:pt x="998537" y="782273"/>
                </a:lnTo>
                <a:lnTo>
                  <a:pt x="998537" y="778786"/>
                </a:lnTo>
                <a:lnTo>
                  <a:pt x="999173" y="775615"/>
                </a:lnTo>
                <a:lnTo>
                  <a:pt x="999808" y="772445"/>
                </a:lnTo>
                <a:lnTo>
                  <a:pt x="1000762" y="769274"/>
                </a:lnTo>
                <a:lnTo>
                  <a:pt x="1002351" y="766421"/>
                </a:lnTo>
                <a:lnTo>
                  <a:pt x="1003941" y="763567"/>
                </a:lnTo>
                <a:lnTo>
                  <a:pt x="1005848" y="761348"/>
                </a:lnTo>
                <a:lnTo>
                  <a:pt x="1007755" y="758812"/>
                </a:lnTo>
                <a:lnTo>
                  <a:pt x="1010298" y="756592"/>
                </a:lnTo>
                <a:lnTo>
                  <a:pt x="1012841" y="755007"/>
                </a:lnTo>
                <a:lnTo>
                  <a:pt x="1015384" y="753105"/>
                </a:lnTo>
                <a:lnTo>
                  <a:pt x="1018245" y="751837"/>
                </a:lnTo>
                <a:lnTo>
                  <a:pt x="1021424" y="750885"/>
                </a:lnTo>
                <a:lnTo>
                  <a:pt x="1024602" y="750251"/>
                </a:lnTo>
                <a:lnTo>
                  <a:pt x="1027781" y="749300"/>
                </a:lnTo>
                <a:close/>
                <a:moveTo>
                  <a:pt x="2147065" y="665163"/>
                </a:moveTo>
                <a:lnTo>
                  <a:pt x="2154052" y="665163"/>
                </a:lnTo>
                <a:lnTo>
                  <a:pt x="2161038" y="665163"/>
                </a:lnTo>
                <a:lnTo>
                  <a:pt x="2168025" y="665798"/>
                </a:lnTo>
                <a:lnTo>
                  <a:pt x="2175011" y="666432"/>
                </a:lnTo>
                <a:lnTo>
                  <a:pt x="2181680" y="667702"/>
                </a:lnTo>
                <a:lnTo>
                  <a:pt x="2188349" y="669288"/>
                </a:lnTo>
                <a:lnTo>
                  <a:pt x="2194700" y="670875"/>
                </a:lnTo>
                <a:lnTo>
                  <a:pt x="2201369" y="673413"/>
                </a:lnTo>
                <a:lnTo>
                  <a:pt x="2207085" y="675952"/>
                </a:lnTo>
                <a:lnTo>
                  <a:pt x="2213437" y="678173"/>
                </a:lnTo>
                <a:lnTo>
                  <a:pt x="2219471" y="681346"/>
                </a:lnTo>
                <a:lnTo>
                  <a:pt x="2224869" y="684519"/>
                </a:lnTo>
                <a:lnTo>
                  <a:pt x="2230585" y="688327"/>
                </a:lnTo>
                <a:lnTo>
                  <a:pt x="2235666" y="692135"/>
                </a:lnTo>
                <a:lnTo>
                  <a:pt x="2241065" y="695943"/>
                </a:lnTo>
                <a:lnTo>
                  <a:pt x="2245829" y="700702"/>
                </a:lnTo>
                <a:lnTo>
                  <a:pt x="2250910" y="704828"/>
                </a:lnTo>
                <a:lnTo>
                  <a:pt x="2255356" y="709587"/>
                </a:lnTo>
                <a:lnTo>
                  <a:pt x="2259484" y="714347"/>
                </a:lnTo>
                <a:lnTo>
                  <a:pt x="2263612" y="719741"/>
                </a:lnTo>
                <a:lnTo>
                  <a:pt x="2267423" y="724819"/>
                </a:lnTo>
                <a:lnTo>
                  <a:pt x="2270916" y="730530"/>
                </a:lnTo>
                <a:lnTo>
                  <a:pt x="2274092" y="736559"/>
                </a:lnTo>
                <a:lnTo>
                  <a:pt x="2277268" y="742271"/>
                </a:lnTo>
                <a:lnTo>
                  <a:pt x="2280126" y="748300"/>
                </a:lnTo>
                <a:lnTo>
                  <a:pt x="2282666" y="754646"/>
                </a:lnTo>
                <a:lnTo>
                  <a:pt x="2284572" y="760992"/>
                </a:lnTo>
                <a:lnTo>
                  <a:pt x="2286477" y="767021"/>
                </a:lnTo>
                <a:lnTo>
                  <a:pt x="2287747" y="773685"/>
                </a:lnTo>
                <a:lnTo>
                  <a:pt x="2289018" y="780349"/>
                </a:lnTo>
                <a:lnTo>
                  <a:pt x="2289970" y="787330"/>
                </a:lnTo>
                <a:lnTo>
                  <a:pt x="2290605" y="794311"/>
                </a:lnTo>
                <a:lnTo>
                  <a:pt x="2290605" y="801292"/>
                </a:lnTo>
                <a:lnTo>
                  <a:pt x="2290605" y="1286150"/>
                </a:lnTo>
                <a:lnTo>
                  <a:pt x="2884137" y="1353738"/>
                </a:lnTo>
                <a:lnTo>
                  <a:pt x="2890488" y="1354055"/>
                </a:lnTo>
                <a:lnTo>
                  <a:pt x="2898110" y="1354372"/>
                </a:lnTo>
                <a:lnTo>
                  <a:pt x="2905732" y="1355007"/>
                </a:lnTo>
                <a:lnTo>
                  <a:pt x="2913353" y="1355642"/>
                </a:lnTo>
                <a:lnTo>
                  <a:pt x="2920657" y="1357228"/>
                </a:lnTo>
                <a:lnTo>
                  <a:pt x="2927644" y="1358815"/>
                </a:lnTo>
                <a:lnTo>
                  <a:pt x="2934948" y="1361036"/>
                </a:lnTo>
                <a:lnTo>
                  <a:pt x="2941934" y="1362940"/>
                </a:lnTo>
                <a:lnTo>
                  <a:pt x="2948603" y="1365796"/>
                </a:lnTo>
                <a:lnTo>
                  <a:pt x="2955272" y="1368969"/>
                </a:lnTo>
                <a:lnTo>
                  <a:pt x="2961941" y="1372142"/>
                </a:lnTo>
                <a:lnTo>
                  <a:pt x="2968292" y="1375633"/>
                </a:lnTo>
                <a:lnTo>
                  <a:pt x="2974008" y="1379758"/>
                </a:lnTo>
                <a:lnTo>
                  <a:pt x="2980042" y="1383883"/>
                </a:lnTo>
                <a:lnTo>
                  <a:pt x="2985758" y="1388008"/>
                </a:lnTo>
                <a:lnTo>
                  <a:pt x="2990839" y="1393085"/>
                </a:lnTo>
                <a:lnTo>
                  <a:pt x="2996238" y="1397845"/>
                </a:lnTo>
                <a:lnTo>
                  <a:pt x="3001319" y="1403239"/>
                </a:lnTo>
                <a:lnTo>
                  <a:pt x="3005765" y="1408316"/>
                </a:lnTo>
                <a:lnTo>
                  <a:pt x="3010529" y="1414345"/>
                </a:lnTo>
                <a:lnTo>
                  <a:pt x="3014657" y="1419739"/>
                </a:lnTo>
                <a:lnTo>
                  <a:pt x="3018468" y="1426086"/>
                </a:lnTo>
                <a:lnTo>
                  <a:pt x="3021961" y="1432432"/>
                </a:lnTo>
                <a:lnTo>
                  <a:pt x="3025454" y="1438778"/>
                </a:lnTo>
                <a:lnTo>
                  <a:pt x="3028312" y="1445125"/>
                </a:lnTo>
                <a:lnTo>
                  <a:pt x="3030853" y="1452106"/>
                </a:lnTo>
                <a:lnTo>
                  <a:pt x="3033393" y="1459087"/>
                </a:lnTo>
                <a:lnTo>
                  <a:pt x="3035616" y="1466067"/>
                </a:lnTo>
                <a:lnTo>
                  <a:pt x="3036887" y="1473366"/>
                </a:lnTo>
                <a:lnTo>
                  <a:pt x="3038474" y="1480664"/>
                </a:lnTo>
                <a:lnTo>
                  <a:pt x="3039427" y="1488280"/>
                </a:lnTo>
                <a:lnTo>
                  <a:pt x="3040062" y="1495895"/>
                </a:lnTo>
                <a:lnTo>
                  <a:pt x="3040062" y="1503511"/>
                </a:lnTo>
                <a:lnTo>
                  <a:pt x="3040062" y="2154008"/>
                </a:lnTo>
                <a:lnTo>
                  <a:pt x="3040062" y="2161623"/>
                </a:lnTo>
                <a:lnTo>
                  <a:pt x="3039427" y="2169556"/>
                </a:lnTo>
                <a:lnTo>
                  <a:pt x="3038474" y="2177172"/>
                </a:lnTo>
                <a:lnTo>
                  <a:pt x="3036887" y="2184470"/>
                </a:lnTo>
                <a:lnTo>
                  <a:pt x="3035616" y="2191451"/>
                </a:lnTo>
                <a:lnTo>
                  <a:pt x="3033393" y="2198749"/>
                </a:lnTo>
                <a:lnTo>
                  <a:pt x="3030853" y="2205730"/>
                </a:lnTo>
                <a:lnTo>
                  <a:pt x="3028312" y="2212394"/>
                </a:lnTo>
                <a:lnTo>
                  <a:pt x="3025454" y="2219057"/>
                </a:lnTo>
                <a:lnTo>
                  <a:pt x="3021961" y="2225404"/>
                </a:lnTo>
                <a:lnTo>
                  <a:pt x="3018468" y="2231433"/>
                </a:lnTo>
                <a:lnTo>
                  <a:pt x="3014657" y="2237779"/>
                </a:lnTo>
                <a:lnTo>
                  <a:pt x="3010529" y="2243808"/>
                </a:lnTo>
                <a:lnTo>
                  <a:pt x="3005765" y="2249202"/>
                </a:lnTo>
                <a:lnTo>
                  <a:pt x="3001319" y="2254597"/>
                </a:lnTo>
                <a:lnTo>
                  <a:pt x="2996238" y="2259674"/>
                </a:lnTo>
                <a:lnTo>
                  <a:pt x="2990839" y="2264433"/>
                </a:lnTo>
                <a:lnTo>
                  <a:pt x="2985758" y="2269510"/>
                </a:lnTo>
                <a:lnTo>
                  <a:pt x="2980042" y="2273953"/>
                </a:lnTo>
                <a:lnTo>
                  <a:pt x="2974008" y="2278078"/>
                </a:lnTo>
                <a:lnTo>
                  <a:pt x="2968292" y="2281886"/>
                </a:lnTo>
                <a:lnTo>
                  <a:pt x="2961941" y="2285376"/>
                </a:lnTo>
                <a:lnTo>
                  <a:pt x="2955272" y="2288867"/>
                </a:lnTo>
                <a:lnTo>
                  <a:pt x="2948603" y="2291723"/>
                </a:lnTo>
                <a:lnTo>
                  <a:pt x="2941934" y="2294578"/>
                </a:lnTo>
                <a:lnTo>
                  <a:pt x="2934948" y="2297117"/>
                </a:lnTo>
                <a:lnTo>
                  <a:pt x="2927644" y="2298703"/>
                </a:lnTo>
                <a:lnTo>
                  <a:pt x="2920657" y="2300607"/>
                </a:lnTo>
                <a:lnTo>
                  <a:pt x="2913353" y="2301877"/>
                </a:lnTo>
                <a:lnTo>
                  <a:pt x="2905732" y="2302829"/>
                </a:lnTo>
                <a:lnTo>
                  <a:pt x="2898110" y="2303146"/>
                </a:lnTo>
                <a:lnTo>
                  <a:pt x="2890488" y="2303463"/>
                </a:lnTo>
                <a:lnTo>
                  <a:pt x="2177552" y="2303463"/>
                </a:lnTo>
                <a:lnTo>
                  <a:pt x="2173423" y="2303146"/>
                </a:lnTo>
                <a:lnTo>
                  <a:pt x="2171200" y="2303146"/>
                </a:lnTo>
                <a:lnTo>
                  <a:pt x="2169613" y="2303146"/>
                </a:lnTo>
                <a:lnTo>
                  <a:pt x="2162944" y="2303146"/>
                </a:lnTo>
                <a:lnTo>
                  <a:pt x="2156275" y="2303146"/>
                </a:lnTo>
                <a:lnTo>
                  <a:pt x="2149924" y="2302511"/>
                </a:lnTo>
                <a:lnTo>
                  <a:pt x="2143572" y="2301559"/>
                </a:lnTo>
                <a:lnTo>
                  <a:pt x="2137538" y="2300607"/>
                </a:lnTo>
                <a:lnTo>
                  <a:pt x="2131187" y="2298703"/>
                </a:lnTo>
                <a:lnTo>
                  <a:pt x="2125153" y="2297117"/>
                </a:lnTo>
                <a:lnTo>
                  <a:pt x="2119437" y="2294896"/>
                </a:lnTo>
                <a:lnTo>
                  <a:pt x="2113403" y="2292040"/>
                </a:lnTo>
                <a:lnTo>
                  <a:pt x="2107370" y="2289501"/>
                </a:lnTo>
                <a:lnTo>
                  <a:pt x="2101971" y="2286645"/>
                </a:lnTo>
                <a:lnTo>
                  <a:pt x="2096572" y="2283155"/>
                </a:lnTo>
                <a:lnTo>
                  <a:pt x="2091491" y="2279665"/>
                </a:lnTo>
                <a:lnTo>
                  <a:pt x="2086093" y="2275222"/>
                </a:lnTo>
                <a:lnTo>
                  <a:pt x="2081329" y="2271097"/>
                </a:lnTo>
                <a:lnTo>
                  <a:pt x="2076883" y="2266972"/>
                </a:lnTo>
                <a:lnTo>
                  <a:pt x="1560520" y="1751334"/>
                </a:lnTo>
                <a:lnTo>
                  <a:pt x="1556074" y="1746574"/>
                </a:lnTo>
                <a:lnTo>
                  <a:pt x="1552263" y="1741815"/>
                </a:lnTo>
                <a:lnTo>
                  <a:pt x="1548135" y="1737055"/>
                </a:lnTo>
                <a:lnTo>
                  <a:pt x="1544642" y="1731661"/>
                </a:lnTo>
                <a:lnTo>
                  <a:pt x="1541466" y="1726583"/>
                </a:lnTo>
                <a:lnTo>
                  <a:pt x="1538291" y="1720872"/>
                </a:lnTo>
                <a:lnTo>
                  <a:pt x="1535432" y="1715477"/>
                </a:lnTo>
                <a:lnTo>
                  <a:pt x="1532892" y="1709766"/>
                </a:lnTo>
                <a:lnTo>
                  <a:pt x="1530987" y="1704054"/>
                </a:lnTo>
                <a:lnTo>
                  <a:pt x="1529081" y="1698342"/>
                </a:lnTo>
                <a:lnTo>
                  <a:pt x="1527493" y="1692631"/>
                </a:lnTo>
                <a:lnTo>
                  <a:pt x="1526223" y="1686919"/>
                </a:lnTo>
                <a:lnTo>
                  <a:pt x="1525270" y="1680890"/>
                </a:lnTo>
                <a:lnTo>
                  <a:pt x="1524635" y="1674544"/>
                </a:lnTo>
                <a:lnTo>
                  <a:pt x="1524000" y="1668515"/>
                </a:lnTo>
                <a:lnTo>
                  <a:pt x="1524000" y="1662803"/>
                </a:lnTo>
                <a:lnTo>
                  <a:pt x="1524000" y="1656774"/>
                </a:lnTo>
                <a:lnTo>
                  <a:pt x="1524635" y="1650428"/>
                </a:lnTo>
                <a:lnTo>
                  <a:pt x="1525270" y="1644716"/>
                </a:lnTo>
                <a:lnTo>
                  <a:pt x="1526223" y="1638687"/>
                </a:lnTo>
                <a:lnTo>
                  <a:pt x="1527493" y="1632658"/>
                </a:lnTo>
                <a:lnTo>
                  <a:pt x="1529081" y="1626946"/>
                </a:lnTo>
                <a:lnTo>
                  <a:pt x="1530987" y="1621235"/>
                </a:lnTo>
                <a:lnTo>
                  <a:pt x="1532892" y="1615523"/>
                </a:lnTo>
                <a:lnTo>
                  <a:pt x="1535432" y="1609811"/>
                </a:lnTo>
                <a:lnTo>
                  <a:pt x="1538291" y="1604417"/>
                </a:lnTo>
                <a:lnTo>
                  <a:pt x="1541466" y="1599023"/>
                </a:lnTo>
                <a:lnTo>
                  <a:pt x="1544642" y="1593628"/>
                </a:lnTo>
                <a:lnTo>
                  <a:pt x="1548135" y="1588551"/>
                </a:lnTo>
                <a:lnTo>
                  <a:pt x="1552263" y="1583474"/>
                </a:lnTo>
                <a:lnTo>
                  <a:pt x="1556074" y="1578714"/>
                </a:lnTo>
                <a:lnTo>
                  <a:pt x="1560520" y="1574272"/>
                </a:lnTo>
                <a:lnTo>
                  <a:pt x="1564966" y="1569830"/>
                </a:lnTo>
                <a:lnTo>
                  <a:pt x="1570047" y="1565705"/>
                </a:lnTo>
                <a:lnTo>
                  <a:pt x="1574811" y="1561897"/>
                </a:lnTo>
                <a:lnTo>
                  <a:pt x="1579574" y="1558406"/>
                </a:lnTo>
                <a:lnTo>
                  <a:pt x="1584973" y="1554916"/>
                </a:lnTo>
                <a:lnTo>
                  <a:pt x="1590054" y="1552060"/>
                </a:lnTo>
                <a:lnTo>
                  <a:pt x="1595770" y="1549521"/>
                </a:lnTo>
                <a:lnTo>
                  <a:pt x="1601486" y="1546666"/>
                </a:lnTo>
                <a:lnTo>
                  <a:pt x="1606885" y="1544444"/>
                </a:lnTo>
                <a:lnTo>
                  <a:pt x="1612919" y="1542858"/>
                </a:lnTo>
                <a:lnTo>
                  <a:pt x="1618635" y="1540954"/>
                </a:lnTo>
                <a:lnTo>
                  <a:pt x="1624669" y="1539685"/>
                </a:lnTo>
                <a:lnTo>
                  <a:pt x="1630702" y="1538733"/>
                </a:lnTo>
                <a:lnTo>
                  <a:pt x="1637054" y="1538098"/>
                </a:lnTo>
                <a:lnTo>
                  <a:pt x="1642770" y="1537463"/>
                </a:lnTo>
                <a:lnTo>
                  <a:pt x="1649121" y="1537146"/>
                </a:lnTo>
                <a:lnTo>
                  <a:pt x="1655473" y="1537463"/>
                </a:lnTo>
                <a:lnTo>
                  <a:pt x="1661824" y="1538098"/>
                </a:lnTo>
                <a:lnTo>
                  <a:pt x="1667858" y="1538733"/>
                </a:lnTo>
                <a:lnTo>
                  <a:pt x="1673891" y="1539685"/>
                </a:lnTo>
                <a:lnTo>
                  <a:pt x="1679925" y="1540954"/>
                </a:lnTo>
                <a:lnTo>
                  <a:pt x="1685641" y="1542858"/>
                </a:lnTo>
                <a:lnTo>
                  <a:pt x="1691675" y="1544444"/>
                </a:lnTo>
                <a:lnTo>
                  <a:pt x="1697391" y="1546666"/>
                </a:lnTo>
                <a:lnTo>
                  <a:pt x="1702790" y="1549521"/>
                </a:lnTo>
                <a:lnTo>
                  <a:pt x="1708506" y="1552060"/>
                </a:lnTo>
                <a:lnTo>
                  <a:pt x="1713587" y="1554916"/>
                </a:lnTo>
                <a:lnTo>
                  <a:pt x="1718986" y="1558406"/>
                </a:lnTo>
                <a:lnTo>
                  <a:pt x="1723749" y="1561897"/>
                </a:lnTo>
                <a:lnTo>
                  <a:pt x="1728513" y="1565705"/>
                </a:lnTo>
                <a:lnTo>
                  <a:pt x="1733594" y="1569830"/>
                </a:lnTo>
                <a:lnTo>
                  <a:pt x="1738040" y="1574272"/>
                </a:lnTo>
                <a:lnTo>
                  <a:pt x="2017816" y="1853827"/>
                </a:lnTo>
                <a:lnTo>
                  <a:pt x="2017816" y="801292"/>
                </a:lnTo>
                <a:lnTo>
                  <a:pt x="2018133" y="794311"/>
                </a:lnTo>
                <a:lnTo>
                  <a:pt x="2018451" y="787330"/>
                </a:lnTo>
                <a:lnTo>
                  <a:pt x="2019404" y="780349"/>
                </a:lnTo>
                <a:lnTo>
                  <a:pt x="2020674" y="773685"/>
                </a:lnTo>
                <a:lnTo>
                  <a:pt x="2021944" y="767021"/>
                </a:lnTo>
                <a:lnTo>
                  <a:pt x="2024167" y="760992"/>
                </a:lnTo>
                <a:lnTo>
                  <a:pt x="2026073" y="754646"/>
                </a:lnTo>
                <a:lnTo>
                  <a:pt x="2028613" y="748300"/>
                </a:lnTo>
                <a:lnTo>
                  <a:pt x="2031471" y="742271"/>
                </a:lnTo>
                <a:lnTo>
                  <a:pt x="2034329" y="736559"/>
                </a:lnTo>
                <a:lnTo>
                  <a:pt x="2037823" y="730530"/>
                </a:lnTo>
                <a:lnTo>
                  <a:pt x="2040998" y="724819"/>
                </a:lnTo>
                <a:lnTo>
                  <a:pt x="2045127" y="719741"/>
                </a:lnTo>
                <a:lnTo>
                  <a:pt x="2048937" y="714347"/>
                </a:lnTo>
                <a:lnTo>
                  <a:pt x="2053383" y="709587"/>
                </a:lnTo>
                <a:lnTo>
                  <a:pt x="2057829" y="704828"/>
                </a:lnTo>
                <a:lnTo>
                  <a:pt x="2062275" y="700702"/>
                </a:lnTo>
                <a:lnTo>
                  <a:pt x="2067674" y="695943"/>
                </a:lnTo>
                <a:lnTo>
                  <a:pt x="2072437" y="692135"/>
                </a:lnTo>
                <a:lnTo>
                  <a:pt x="2078154" y="688327"/>
                </a:lnTo>
                <a:lnTo>
                  <a:pt x="2083552" y="684519"/>
                </a:lnTo>
                <a:lnTo>
                  <a:pt x="2089268" y="681346"/>
                </a:lnTo>
                <a:lnTo>
                  <a:pt x="2095302" y="678173"/>
                </a:lnTo>
                <a:lnTo>
                  <a:pt x="2101018" y="675952"/>
                </a:lnTo>
                <a:lnTo>
                  <a:pt x="2107370" y="673413"/>
                </a:lnTo>
                <a:lnTo>
                  <a:pt x="2113721" y="670875"/>
                </a:lnTo>
                <a:lnTo>
                  <a:pt x="2120390" y="669288"/>
                </a:lnTo>
                <a:lnTo>
                  <a:pt x="2127059" y="667702"/>
                </a:lnTo>
                <a:lnTo>
                  <a:pt x="2133728" y="666432"/>
                </a:lnTo>
                <a:lnTo>
                  <a:pt x="2140079" y="665798"/>
                </a:lnTo>
                <a:lnTo>
                  <a:pt x="2147065" y="665163"/>
                </a:lnTo>
                <a:close/>
                <a:moveTo>
                  <a:pt x="1426690" y="484188"/>
                </a:moveTo>
                <a:lnTo>
                  <a:pt x="1631151" y="484188"/>
                </a:lnTo>
                <a:lnTo>
                  <a:pt x="1634627" y="484505"/>
                </a:lnTo>
                <a:lnTo>
                  <a:pt x="1637787" y="484822"/>
                </a:lnTo>
                <a:lnTo>
                  <a:pt x="1640947" y="485773"/>
                </a:lnTo>
                <a:lnTo>
                  <a:pt x="1644107" y="486725"/>
                </a:lnTo>
                <a:lnTo>
                  <a:pt x="1646635" y="488310"/>
                </a:lnTo>
                <a:lnTo>
                  <a:pt x="1649479" y="489895"/>
                </a:lnTo>
                <a:lnTo>
                  <a:pt x="1652008" y="491798"/>
                </a:lnTo>
                <a:lnTo>
                  <a:pt x="1654536" y="493700"/>
                </a:lnTo>
                <a:lnTo>
                  <a:pt x="1656432" y="496237"/>
                </a:lnTo>
                <a:lnTo>
                  <a:pt x="1658328" y="498773"/>
                </a:lnTo>
                <a:lnTo>
                  <a:pt x="1659908" y="501310"/>
                </a:lnTo>
                <a:lnTo>
                  <a:pt x="1661488" y="504164"/>
                </a:lnTo>
                <a:lnTo>
                  <a:pt x="1662436" y="507334"/>
                </a:lnTo>
                <a:lnTo>
                  <a:pt x="1663068" y="510505"/>
                </a:lnTo>
                <a:lnTo>
                  <a:pt x="1663700" y="513676"/>
                </a:lnTo>
                <a:lnTo>
                  <a:pt x="1663700" y="517164"/>
                </a:lnTo>
                <a:lnTo>
                  <a:pt x="1663700" y="1389743"/>
                </a:lnTo>
                <a:lnTo>
                  <a:pt x="1663700" y="1393231"/>
                </a:lnTo>
                <a:lnTo>
                  <a:pt x="1663068" y="1396401"/>
                </a:lnTo>
                <a:lnTo>
                  <a:pt x="1662436" y="1399572"/>
                </a:lnTo>
                <a:lnTo>
                  <a:pt x="1661488" y="1402743"/>
                </a:lnTo>
                <a:lnTo>
                  <a:pt x="1659908" y="1405279"/>
                </a:lnTo>
                <a:lnTo>
                  <a:pt x="1658328" y="1408133"/>
                </a:lnTo>
                <a:lnTo>
                  <a:pt x="1656432" y="1410669"/>
                </a:lnTo>
                <a:lnTo>
                  <a:pt x="1654536" y="1413206"/>
                </a:lnTo>
                <a:lnTo>
                  <a:pt x="1652008" y="1415108"/>
                </a:lnTo>
                <a:lnTo>
                  <a:pt x="1649479" y="1417011"/>
                </a:lnTo>
                <a:lnTo>
                  <a:pt x="1646635" y="1418596"/>
                </a:lnTo>
                <a:lnTo>
                  <a:pt x="1644107" y="1420182"/>
                </a:lnTo>
                <a:lnTo>
                  <a:pt x="1640947" y="1421133"/>
                </a:lnTo>
                <a:lnTo>
                  <a:pt x="1637787" y="1421767"/>
                </a:lnTo>
                <a:lnTo>
                  <a:pt x="1634627" y="1422401"/>
                </a:lnTo>
                <a:lnTo>
                  <a:pt x="1631151" y="1422401"/>
                </a:lnTo>
                <a:lnTo>
                  <a:pt x="1426690" y="1422401"/>
                </a:lnTo>
                <a:lnTo>
                  <a:pt x="1423214" y="1422401"/>
                </a:lnTo>
                <a:lnTo>
                  <a:pt x="1420054" y="1421767"/>
                </a:lnTo>
                <a:lnTo>
                  <a:pt x="1416894" y="1421133"/>
                </a:lnTo>
                <a:lnTo>
                  <a:pt x="1413734" y="1420182"/>
                </a:lnTo>
                <a:lnTo>
                  <a:pt x="1411206" y="1418596"/>
                </a:lnTo>
                <a:lnTo>
                  <a:pt x="1408362" y="1417011"/>
                </a:lnTo>
                <a:lnTo>
                  <a:pt x="1405834" y="1415108"/>
                </a:lnTo>
                <a:lnTo>
                  <a:pt x="1403622" y="1413206"/>
                </a:lnTo>
                <a:lnTo>
                  <a:pt x="1401409" y="1410669"/>
                </a:lnTo>
                <a:lnTo>
                  <a:pt x="1399513" y="1408133"/>
                </a:lnTo>
                <a:lnTo>
                  <a:pt x="1397933" y="1405279"/>
                </a:lnTo>
                <a:lnTo>
                  <a:pt x="1396669" y="1402743"/>
                </a:lnTo>
                <a:lnTo>
                  <a:pt x="1395405" y="1399572"/>
                </a:lnTo>
                <a:lnTo>
                  <a:pt x="1394457" y="1396401"/>
                </a:lnTo>
                <a:lnTo>
                  <a:pt x="1394141" y="1393231"/>
                </a:lnTo>
                <a:lnTo>
                  <a:pt x="1393825" y="1389743"/>
                </a:lnTo>
                <a:lnTo>
                  <a:pt x="1393825" y="517164"/>
                </a:lnTo>
                <a:lnTo>
                  <a:pt x="1394141" y="513676"/>
                </a:lnTo>
                <a:lnTo>
                  <a:pt x="1394457" y="510505"/>
                </a:lnTo>
                <a:lnTo>
                  <a:pt x="1395405" y="507334"/>
                </a:lnTo>
                <a:lnTo>
                  <a:pt x="1396669" y="504164"/>
                </a:lnTo>
                <a:lnTo>
                  <a:pt x="1397933" y="501310"/>
                </a:lnTo>
                <a:lnTo>
                  <a:pt x="1399513" y="498773"/>
                </a:lnTo>
                <a:lnTo>
                  <a:pt x="1401409" y="496237"/>
                </a:lnTo>
                <a:lnTo>
                  <a:pt x="1403622" y="493700"/>
                </a:lnTo>
                <a:lnTo>
                  <a:pt x="1405834" y="491798"/>
                </a:lnTo>
                <a:lnTo>
                  <a:pt x="1408362" y="489895"/>
                </a:lnTo>
                <a:lnTo>
                  <a:pt x="1411206" y="488310"/>
                </a:lnTo>
                <a:lnTo>
                  <a:pt x="1413734" y="486725"/>
                </a:lnTo>
                <a:lnTo>
                  <a:pt x="1416894" y="485773"/>
                </a:lnTo>
                <a:lnTo>
                  <a:pt x="1420054" y="484822"/>
                </a:lnTo>
                <a:lnTo>
                  <a:pt x="1423214" y="484505"/>
                </a:lnTo>
                <a:lnTo>
                  <a:pt x="1426690" y="484188"/>
                </a:lnTo>
                <a:close/>
                <a:moveTo>
                  <a:pt x="183794" y="0"/>
                </a:moveTo>
                <a:lnTo>
                  <a:pt x="193952" y="0"/>
                </a:lnTo>
                <a:lnTo>
                  <a:pt x="2827060" y="0"/>
                </a:lnTo>
                <a:lnTo>
                  <a:pt x="2837218" y="0"/>
                </a:lnTo>
                <a:lnTo>
                  <a:pt x="2847059" y="952"/>
                </a:lnTo>
                <a:lnTo>
                  <a:pt x="2856582" y="2539"/>
                </a:lnTo>
                <a:lnTo>
                  <a:pt x="2866105" y="4443"/>
                </a:lnTo>
                <a:lnTo>
                  <a:pt x="2875628" y="6982"/>
                </a:lnTo>
                <a:lnTo>
                  <a:pt x="2884516" y="10156"/>
                </a:lnTo>
                <a:lnTo>
                  <a:pt x="2893721" y="13964"/>
                </a:lnTo>
                <a:lnTo>
                  <a:pt x="2902292" y="17773"/>
                </a:lnTo>
                <a:lnTo>
                  <a:pt x="2911180" y="22851"/>
                </a:lnTo>
                <a:lnTo>
                  <a:pt x="2919433" y="27611"/>
                </a:lnTo>
                <a:lnTo>
                  <a:pt x="2927369" y="33324"/>
                </a:lnTo>
                <a:lnTo>
                  <a:pt x="2935623" y="39036"/>
                </a:lnTo>
                <a:lnTo>
                  <a:pt x="2942924" y="45384"/>
                </a:lnTo>
                <a:lnTo>
                  <a:pt x="2950225" y="52366"/>
                </a:lnTo>
                <a:lnTo>
                  <a:pt x="2957525" y="59665"/>
                </a:lnTo>
                <a:lnTo>
                  <a:pt x="2964192" y="67282"/>
                </a:lnTo>
                <a:lnTo>
                  <a:pt x="2970540" y="74899"/>
                </a:lnTo>
                <a:lnTo>
                  <a:pt x="2976571" y="83468"/>
                </a:lnTo>
                <a:lnTo>
                  <a:pt x="2982285" y="92037"/>
                </a:lnTo>
                <a:lnTo>
                  <a:pt x="2987682" y="101240"/>
                </a:lnTo>
                <a:lnTo>
                  <a:pt x="2992761" y="110444"/>
                </a:lnTo>
                <a:lnTo>
                  <a:pt x="2997522" y="119965"/>
                </a:lnTo>
                <a:lnTo>
                  <a:pt x="3001649" y="130121"/>
                </a:lnTo>
                <a:lnTo>
                  <a:pt x="3005458" y="140276"/>
                </a:lnTo>
                <a:lnTo>
                  <a:pt x="3008950" y="150749"/>
                </a:lnTo>
                <a:lnTo>
                  <a:pt x="3012124" y="161540"/>
                </a:lnTo>
                <a:lnTo>
                  <a:pt x="3014663" y="172330"/>
                </a:lnTo>
                <a:lnTo>
                  <a:pt x="3016885" y="183438"/>
                </a:lnTo>
                <a:lnTo>
                  <a:pt x="3018473" y="194546"/>
                </a:lnTo>
                <a:lnTo>
                  <a:pt x="3019742" y="205971"/>
                </a:lnTo>
                <a:lnTo>
                  <a:pt x="3020695" y="218031"/>
                </a:lnTo>
                <a:lnTo>
                  <a:pt x="3021012" y="229774"/>
                </a:lnTo>
                <a:lnTo>
                  <a:pt x="3021012" y="1276768"/>
                </a:lnTo>
                <a:lnTo>
                  <a:pt x="3013711" y="1272642"/>
                </a:lnTo>
                <a:lnTo>
                  <a:pt x="3006410" y="1268833"/>
                </a:lnTo>
                <a:lnTo>
                  <a:pt x="2999109" y="1265342"/>
                </a:lnTo>
                <a:lnTo>
                  <a:pt x="2991808" y="1262169"/>
                </a:lnTo>
                <a:lnTo>
                  <a:pt x="2983872" y="1258995"/>
                </a:lnTo>
                <a:lnTo>
                  <a:pt x="2976254" y="1256139"/>
                </a:lnTo>
                <a:lnTo>
                  <a:pt x="2968318" y="1253282"/>
                </a:lnTo>
                <a:lnTo>
                  <a:pt x="2960382" y="1251061"/>
                </a:lnTo>
                <a:lnTo>
                  <a:pt x="2952129" y="1248839"/>
                </a:lnTo>
                <a:lnTo>
                  <a:pt x="2944193" y="1247252"/>
                </a:lnTo>
                <a:lnTo>
                  <a:pt x="2935940" y="1245348"/>
                </a:lnTo>
                <a:lnTo>
                  <a:pt x="2927369" y="1244079"/>
                </a:lnTo>
                <a:lnTo>
                  <a:pt x="2919116" y="1242809"/>
                </a:lnTo>
                <a:lnTo>
                  <a:pt x="2910863" y="1242175"/>
                </a:lnTo>
                <a:lnTo>
                  <a:pt x="2901975" y="1241540"/>
                </a:lnTo>
                <a:lnTo>
                  <a:pt x="2893404" y="1241540"/>
                </a:lnTo>
                <a:lnTo>
                  <a:pt x="2646123" y="1213294"/>
                </a:lnTo>
                <a:lnTo>
                  <a:pt x="2646123" y="313876"/>
                </a:lnTo>
                <a:lnTo>
                  <a:pt x="374889" y="313876"/>
                </a:lnTo>
                <a:lnTo>
                  <a:pt x="374889" y="1959424"/>
                </a:lnTo>
                <a:lnTo>
                  <a:pt x="1610021" y="1959424"/>
                </a:lnTo>
                <a:lnTo>
                  <a:pt x="1923646" y="2273300"/>
                </a:lnTo>
                <a:lnTo>
                  <a:pt x="193952" y="2273300"/>
                </a:lnTo>
                <a:lnTo>
                  <a:pt x="183794" y="2273300"/>
                </a:lnTo>
                <a:lnTo>
                  <a:pt x="173953" y="2272348"/>
                </a:lnTo>
                <a:lnTo>
                  <a:pt x="164113" y="2270761"/>
                </a:lnTo>
                <a:lnTo>
                  <a:pt x="154908" y="2268857"/>
                </a:lnTo>
                <a:lnTo>
                  <a:pt x="145385" y="2266318"/>
                </a:lnTo>
                <a:lnTo>
                  <a:pt x="136496" y="2263144"/>
                </a:lnTo>
                <a:lnTo>
                  <a:pt x="127291" y="2259336"/>
                </a:lnTo>
                <a:lnTo>
                  <a:pt x="118720" y="2255528"/>
                </a:lnTo>
                <a:lnTo>
                  <a:pt x="109832" y="2250450"/>
                </a:lnTo>
                <a:lnTo>
                  <a:pt x="101579" y="2245689"/>
                </a:lnTo>
                <a:lnTo>
                  <a:pt x="93326" y="2240294"/>
                </a:lnTo>
                <a:lnTo>
                  <a:pt x="85390" y="2234264"/>
                </a:lnTo>
                <a:lnTo>
                  <a:pt x="77771" y="2227917"/>
                </a:lnTo>
                <a:lnTo>
                  <a:pt x="70470" y="2220935"/>
                </a:lnTo>
                <a:lnTo>
                  <a:pt x="63487" y="2213635"/>
                </a:lnTo>
                <a:lnTo>
                  <a:pt x="56821" y="2206018"/>
                </a:lnTo>
                <a:lnTo>
                  <a:pt x="50472" y="2198402"/>
                </a:lnTo>
                <a:lnTo>
                  <a:pt x="44441" y="2189833"/>
                </a:lnTo>
                <a:lnTo>
                  <a:pt x="38727" y="2181264"/>
                </a:lnTo>
                <a:lnTo>
                  <a:pt x="33013" y="2172060"/>
                </a:lnTo>
                <a:lnTo>
                  <a:pt x="28252" y="2162856"/>
                </a:lnTo>
                <a:lnTo>
                  <a:pt x="23490" y="2153335"/>
                </a:lnTo>
                <a:lnTo>
                  <a:pt x="19364" y="2143180"/>
                </a:lnTo>
                <a:lnTo>
                  <a:pt x="15237" y="2133024"/>
                </a:lnTo>
                <a:lnTo>
                  <a:pt x="11745" y="2122551"/>
                </a:lnTo>
                <a:lnTo>
                  <a:pt x="8888" y="2112078"/>
                </a:lnTo>
                <a:lnTo>
                  <a:pt x="6349" y="2100970"/>
                </a:lnTo>
                <a:lnTo>
                  <a:pt x="3809" y="2089862"/>
                </a:lnTo>
                <a:lnTo>
                  <a:pt x="2540" y="2078754"/>
                </a:lnTo>
                <a:lnTo>
                  <a:pt x="952" y="2067329"/>
                </a:lnTo>
                <a:lnTo>
                  <a:pt x="318" y="2055269"/>
                </a:lnTo>
                <a:lnTo>
                  <a:pt x="0" y="2043844"/>
                </a:lnTo>
                <a:lnTo>
                  <a:pt x="0" y="229774"/>
                </a:lnTo>
                <a:lnTo>
                  <a:pt x="318" y="218031"/>
                </a:lnTo>
                <a:lnTo>
                  <a:pt x="952" y="205971"/>
                </a:lnTo>
                <a:lnTo>
                  <a:pt x="2540" y="194546"/>
                </a:lnTo>
                <a:lnTo>
                  <a:pt x="3809" y="183438"/>
                </a:lnTo>
                <a:lnTo>
                  <a:pt x="6349" y="172330"/>
                </a:lnTo>
                <a:lnTo>
                  <a:pt x="8888" y="161540"/>
                </a:lnTo>
                <a:lnTo>
                  <a:pt x="11745" y="150749"/>
                </a:lnTo>
                <a:lnTo>
                  <a:pt x="15237" y="140276"/>
                </a:lnTo>
                <a:lnTo>
                  <a:pt x="19364" y="130121"/>
                </a:lnTo>
                <a:lnTo>
                  <a:pt x="23490" y="119965"/>
                </a:lnTo>
                <a:lnTo>
                  <a:pt x="28252" y="110444"/>
                </a:lnTo>
                <a:lnTo>
                  <a:pt x="33013" y="101240"/>
                </a:lnTo>
                <a:lnTo>
                  <a:pt x="38727" y="92037"/>
                </a:lnTo>
                <a:lnTo>
                  <a:pt x="44441" y="83468"/>
                </a:lnTo>
                <a:lnTo>
                  <a:pt x="50472" y="74899"/>
                </a:lnTo>
                <a:lnTo>
                  <a:pt x="56821" y="67282"/>
                </a:lnTo>
                <a:lnTo>
                  <a:pt x="63487" y="59665"/>
                </a:lnTo>
                <a:lnTo>
                  <a:pt x="70470" y="52366"/>
                </a:lnTo>
                <a:lnTo>
                  <a:pt x="77771" y="45384"/>
                </a:lnTo>
                <a:lnTo>
                  <a:pt x="85390" y="39036"/>
                </a:lnTo>
                <a:lnTo>
                  <a:pt x="93326" y="33324"/>
                </a:lnTo>
                <a:lnTo>
                  <a:pt x="101579" y="27611"/>
                </a:lnTo>
                <a:lnTo>
                  <a:pt x="109832" y="22851"/>
                </a:lnTo>
                <a:lnTo>
                  <a:pt x="118720" y="17773"/>
                </a:lnTo>
                <a:lnTo>
                  <a:pt x="127291" y="13964"/>
                </a:lnTo>
                <a:lnTo>
                  <a:pt x="136496" y="10156"/>
                </a:lnTo>
                <a:lnTo>
                  <a:pt x="145385" y="6982"/>
                </a:lnTo>
                <a:lnTo>
                  <a:pt x="154908" y="4443"/>
                </a:lnTo>
                <a:lnTo>
                  <a:pt x="164113" y="2539"/>
                </a:lnTo>
                <a:lnTo>
                  <a:pt x="173953" y="952"/>
                </a:lnTo>
                <a:lnTo>
                  <a:pt x="183794"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a:contourClr>
                <a:srgbClr val="FFFFFF"/>
              </a:contourClr>
            </a:sp3d>
          </a:bodyPr>
          <a:lstStyle/>
          <a:p>
            <a:pPr algn="ctr">
              <a:defRPr/>
            </a:pPr>
            <a:endParaRPr lang="zh-CN" altLang="en-US" sz="1707">
              <a:solidFill>
                <a:schemeClr val="bg1"/>
              </a:solidFill>
              <a:latin typeface="微软雅黑" panose="020B0503020204020204" pitchFamily="34" charset="-122"/>
              <a:ea typeface="微软雅黑" panose="020B0503020204020204" pitchFamily="34" charset="-122"/>
            </a:endParaRPr>
          </a:p>
        </p:txBody>
      </p:sp>
      <p:sp>
        <p:nvSpPr>
          <p:cNvPr id="84" name="矩形 83"/>
          <p:cNvSpPr/>
          <p:nvPr/>
        </p:nvSpPr>
        <p:spPr>
          <a:xfrm flipH="1">
            <a:off x="1251" y="6524709"/>
            <a:ext cx="12192671" cy="360436"/>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
        <p:nvSpPr>
          <p:cNvPr id="85" name="矩形 84"/>
          <p:cNvSpPr/>
          <p:nvPr/>
        </p:nvSpPr>
        <p:spPr>
          <a:xfrm flipH="1">
            <a:off x="1250" y="6595759"/>
            <a:ext cx="12192671" cy="2889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
        <p:nvSpPr>
          <p:cNvPr id="86" name="矩形 5"/>
          <p:cNvSpPr/>
          <p:nvPr/>
        </p:nvSpPr>
        <p:spPr>
          <a:xfrm>
            <a:off x="9975772" y="6492514"/>
            <a:ext cx="1018084" cy="111792"/>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 fmla="*/ 55821 w 982405"/>
              <a:gd name="connsiteY0" fmla="*/ 0 h 144680"/>
              <a:gd name="connsiteX1" fmla="*/ 982405 w 982405"/>
              <a:gd name="connsiteY1" fmla="*/ 0 h 144680"/>
              <a:gd name="connsiteX2" fmla="*/ 982405 w 982405"/>
              <a:gd name="connsiteY2" fmla="*/ 118098 h 144680"/>
              <a:gd name="connsiteX3" fmla="*/ 0 w 982405"/>
              <a:gd name="connsiteY3" fmla="*/ 144680 h 144680"/>
              <a:gd name="connsiteX4" fmla="*/ 55821 w 982405"/>
              <a:gd name="connsiteY4" fmla="*/ 0 h 144680"/>
              <a:gd name="connsiteX0" fmla="*/ 55821 w 998354"/>
              <a:gd name="connsiteY0" fmla="*/ 0 h 147338"/>
              <a:gd name="connsiteX1" fmla="*/ 982405 w 998354"/>
              <a:gd name="connsiteY1" fmla="*/ 0 h 147338"/>
              <a:gd name="connsiteX2" fmla="*/ 998354 w 998354"/>
              <a:gd name="connsiteY2" fmla="*/ 147338 h 147338"/>
              <a:gd name="connsiteX3" fmla="*/ 0 w 998354"/>
              <a:gd name="connsiteY3" fmla="*/ 144680 h 147338"/>
              <a:gd name="connsiteX4" fmla="*/ 55821 w 998354"/>
              <a:gd name="connsiteY4" fmla="*/ 0 h 147338"/>
              <a:gd name="connsiteX0" fmla="*/ 84307 w 1026840"/>
              <a:gd name="connsiteY0" fmla="*/ 0 h 150534"/>
              <a:gd name="connsiteX1" fmla="*/ 1010891 w 1026840"/>
              <a:gd name="connsiteY1" fmla="*/ 0 h 150534"/>
              <a:gd name="connsiteX2" fmla="*/ 1026840 w 1026840"/>
              <a:gd name="connsiteY2" fmla="*/ 147338 h 150534"/>
              <a:gd name="connsiteX3" fmla="*/ 0 w 1026840"/>
              <a:gd name="connsiteY3" fmla="*/ 150534 h 150534"/>
              <a:gd name="connsiteX4" fmla="*/ 84307 w 1026840"/>
              <a:gd name="connsiteY4" fmla="*/ 0 h 150534"/>
              <a:gd name="connsiteX0" fmla="*/ 84307 w 1021143"/>
              <a:gd name="connsiteY0" fmla="*/ 0 h 153193"/>
              <a:gd name="connsiteX1" fmla="*/ 1010891 w 1021143"/>
              <a:gd name="connsiteY1" fmla="*/ 0 h 153193"/>
              <a:gd name="connsiteX2" fmla="*/ 1021143 w 1021143"/>
              <a:gd name="connsiteY2" fmla="*/ 153193 h 153193"/>
              <a:gd name="connsiteX3" fmla="*/ 0 w 1021143"/>
              <a:gd name="connsiteY3" fmla="*/ 150534 h 153193"/>
              <a:gd name="connsiteX4" fmla="*/ 84307 w 1021143"/>
              <a:gd name="connsiteY4" fmla="*/ 0 h 153193"/>
              <a:gd name="connsiteX0" fmla="*/ 92853 w 1021143"/>
              <a:gd name="connsiteY0" fmla="*/ 0 h 153193"/>
              <a:gd name="connsiteX1" fmla="*/ 1010891 w 1021143"/>
              <a:gd name="connsiteY1" fmla="*/ 0 h 153193"/>
              <a:gd name="connsiteX2" fmla="*/ 1021143 w 1021143"/>
              <a:gd name="connsiteY2" fmla="*/ 153193 h 153193"/>
              <a:gd name="connsiteX3" fmla="*/ 0 w 1021143"/>
              <a:gd name="connsiteY3" fmla="*/ 150534 h 153193"/>
              <a:gd name="connsiteX4" fmla="*/ 92853 w 1021143"/>
              <a:gd name="connsiteY4" fmla="*/ 0 h 153193"/>
              <a:gd name="connsiteX0" fmla="*/ 90004 w 1018294"/>
              <a:gd name="connsiteY0" fmla="*/ 0 h 153193"/>
              <a:gd name="connsiteX1" fmla="*/ 1008042 w 1018294"/>
              <a:gd name="connsiteY1" fmla="*/ 0 h 153193"/>
              <a:gd name="connsiteX2" fmla="*/ 1018294 w 1018294"/>
              <a:gd name="connsiteY2" fmla="*/ 153193 h 153193"/>
              <a:gd name="connsiteX3" fmla="*/ 0 w 1018294"/>
              <a:gd name="connsiteY3" fmla="*/ 142728 h 153193"/>
              <a:gd name="connsiteX4" fmla="*/ 90004 w 1018294"/>
              <a:gd name="connsiteY4" fmla="*/ 0 h 15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
        <p:nvSpPr>
          <p:cNvPr id="87" name="矩形 86"/>
          <p:cNvSpPr/>
          <p:nvPr/>
        </p:nvSpPr>
        <p:spPr>
          <a:xfrm>
            <a:off x="10066731" y="6492513"/>
            <a:ext cx="1070380" cy="392161"/>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
        <p:nvSpPr>
          <p:cNvPr id="88" name="Rectangle 4"/>
          <p:cNvSpPr txBox="1">
            <a:spLocks noChangeArrowheads="1"/>
          </p:cNvSpPr>
          <p:nvPr/>
        </p:nvSpPr>
        <p:spPr bwMode="auto">
          <a:xfrm>
            <a:off x="9985220" y="6492513"/>
            <a:ext cx="1151892" cy="392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a:latin typeface="方正兰亭超细黑简体" panose="02000000000000000000" pitchFamily="2" charset="-122"/>
                <a:ea typeface="方正兰亭超细黑简体" panose="02000000000000000000" pitchFamily="2" charset="-122"/>
              </a:rPr>
              <a:t>02</a:t>
            </a:r>
            <a:endParaRPr lang="zh-CN" altLang="en-US" dirty="0">
              <a:latin typeface="方正兰亭超细黑简体" panose="02000000000000000000" pitchFamily="2" charset="-122"/>
              <a:ea typeface="方正兰亭超细黑简体" panose="02000000000000000000" pitchFamily="2" charset="-122"/>
            </a:endParaRPr>
          </a:p>
        </p:txBody>
      </p:sp>
      <p:sp>
        <p:nvSpPr>
          <p:cNvPr id="89" name="TextBox 88"/>
          <p:cNvSpPr txBox="1"/>
          <p:nvPr/>
        </p:nvSpPr>
        <p:spPr>
          <a:xfrm>
            <a:off x="13514139" y="7029364"/>
            <a:ext cx="843501" cy="355034"/>
          </a:xfrm>
          <a:prstGeom prst="rect">
            <a:avLst/>
          </a:prstGeom>
          <a:noFill/>
        </p:spPr>
        <p:txBody>
          <a:bodyPr wrap="none" rtlCol="0">
            <a:spAutoFit/>
          </a:bodyPr>
          <a:lstStyle/>
          <a:p>
            <a:r>
              <a:rPr lang="zh-CN" altLang="en-US" sz="1707" dirty="0"/>
              <a:t>延时符</a:t>
            </a:r>
          </a:p>
        </p:txBody>
      </p:sp>
    </p:spTree>
    <p:extLst>
      <p:ext uri="{BB962C8B-B14F-4D97-AF65-F5344CB8AC3E}">
        <p14:creationId xmlns:p14="http://schemas.microsoft.com/office/powerpoint/2010/main" val="152727357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67"/>
                                        </p:tgtEl>
                                        <p:attrNameLst>
                                          <p:attrName>style.visibility</p:attrName>
                                        </p:attrNameLst>
                                      </p:cBhvr>
                                      <p:to>
                                        <p:strVal val="visible"/>
                                      </p:to>
                                    </p:set>
                                    <p:anim calcmode="lin" valueType="num">
                                      <p:cBhvr>
                                        <p:cTn id="13" dur="500" fill="hold"/>
                                        <p:tgtEl>
                                          <p:spTgt spid="6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7"/>
                                        </p:tgtEl>
                                        <p:attrNameLst>
                                          <p:attrName>ppt_y</p:attrName>
                                        </p:attrNameLst>
                                      </p:cBhvr>
                                      <p:tavLst>
                                        <p:tav tm="0">
                                          <p:val>
                                            <p:strVal val="#ppt_y"/>
                                          </p:val>
                                        </p:tav>
                                        <p:tav tm="100000">
                                          <p:val>
                                            <p:strVal val="#ppt_y"/>
                                          </p:val>
                                        </p:tav>
                                      </p:tavLst>
                                    </p:anim>
                                    <p:anim calcmode="lin" valueType="num">
                                      <p:cBhvr>
                                        <p:cTn id="15" dur="500" fill="hold"/>
                                        <p:tgtEl>
                                          <p:spTgt spid="6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7"/>
                                        </p:tgtEl>
                                      </p:cBhvr>
                                    </p:animEffect>
                                  </p:childTnLst>
                                </p:cTn>
                              </p:par>
                              <p:par>
                                <p:cTn id="18" presetID="2" presetClass="entr" presetSubtype="12" fill="hold" grpId="0" nodeType="withEffect">
                                  <p:stCondLst>
                                    <p:cond delay="1000"/>
                                  </p:stCondLst>
                                  <p:childTnLst>
                                    <p:set>
                                      <p:cBhvr>
                                        <p:cTn id="19" dur="1" fill="hold">
                                          <p:stCondLst>
                                            <p:cond delay="0"/>
                                          </p:stCondLst>
                                        </p:cTn>
                                        <p:tgtEl>
                                          <p:spTgt spid="69"/>
                                        </p:tgtEl>
                                        <p:attrNameLst>
                                          <p:attrName>style.visibility</p:attrName>
                                        </p:attrNameLst>
                                      </p:cBhvr>
                                      <p:to>
                                        <p:strVal val="visible"/>
                                      </p:to>
                                    </p:set>
                                    <p:anim calcmode="lin" valueType="num">
                                      <p:cBhvr additive="base">
                                        <p:cTn id="20" dur="500" fill="hold"/>
                                        <p:tgtEl>
                                          <p:spTgt spid="69"/>
                                        </p:tgtEl>
                                        <p:attrNameLst>
                                          <p:attrName>ppt_x</p:attrName>
                                        </p:attrNameLst>
                                      </p:cBhvr>
                                      <p:tavLst>
                                        <p:tav tm="0">
                                          <p:val>
                                            <p:strVal val="0-#ppt_w/2"/>
                                          </p:val>
                                        </p:tav>
                                        <p:tav tm="100000">
                                          <p:val>
                                            <p:strVal val="#ppt_x"/>
                                          </p:val>
                                        </p:tav>
                                      </p:tavLst>
                                    </p:anim>
                                    <p:anim calcmode="lin" valueType="num">
                                      <p:cBhvr additive="base">
                                        <p:cTn id="21" dur="500" fill="hold"/>
                                        <p:tgtEl>
                                          <p:spTgt spid="69"/>
                                        </p:tgtEl>
                                        <p:attrNameLst>
                                          <p:attrName>ppt_y</p:attrName>
                                        </p:attrNameLst>
                                      </p:cBhvr>
                                      <p:tavLst>
                                        <p:tav tm="0">
                                          <p:val>
                                            <p:strVal val="1+#ppt_h/2"/>
                                          </p:val>
                                        </p:tav>
                                        <p:tav tm="100000">
                                          <p:val>
                                            <p:strVal val="#ppt_y"/>
                                          </p:val>
                                        </p:tav>
                                      </p:tavLst>
                                    </p:anim>
                                  </p:childTnLst>
                                </p:cTn>
                              </p:par>
                              <p:par>
                                <p:cTn id="22" presetID="2" presetClass="entr" presetSubtype="12" fill="hold" grpId="0" nodeType="withEffect">
                                  <p:stCondLst>
                                    <p:cond delay="1000"/>
                                  </p:stCondLst>
                                  <p:childTnLst>
                                    <p:set>
                                      <p:cBhvr>
                                        <p:cTn id="23" dur="1" fill="hold">
                                          <p:stCondLst>
                                            <p:cond delay="0"/>
                                          </p:stCondLst>
                                        </p:cTn>
                                        <p:tgtEl>
                                          <p:spTgt spid="71"/>
                                        </p:tgtEl>
                                        <p:attrNameLst>
                                          <p:attrName>style.visibility</p:attrName>
                                        </p:attrNameLst>
                                      </p:cBhvr>
                                      <p:to>
                                        <p:strVal val="visible"/>
                                      </p:to>
                                    </p:set>
                                    <p:anim calcmode="lin" valueType="num">
                                      <p:cBhvr additive="base">
                                        <p:cTn id="24" dur="500" fill="hold"/>
                                        <p:tgtEl>
                                          <p:spTgt spid="71"/>
                                        </p:tgtEl>
                                        <p:attrNameLst>
                                          <p:attrName>ppt_x</p:attrName>
                                        </p:attrNameLst>
                                      </p:cBhvr>
                                      <p:tavLst>
                                        <p:tav tm="0">
                                          <p:val>
                                            <p:strVal val="0-#ppt_w/2"/>
                                          </p:val>
                                        </p:tav>
                                        <p:tav tm="100000">
                                          <p:val>
                                            <p:strVal val="#ppt_x"/>
                                          </p:val>
                                        </p:tav>
                                      </p:tavLst>
                                    </p:anim>
                                    <p:anim calcmode="lin" valueType="num">
                                      <p:cBhvr additive="base">
                                        <p:cTn id="25" dur="500" fill="hold"/>
                                        <p:tgtEl>
                                          <p:spTgt spid="71"/>
                                        </p:tgtEl>
                                        <p:attrNameLst>
                                          <p:attrName>ppt_y</p:attrName>
                                        </p:attrNameLst>
                                      </p:cBhvr>
                                      <p:tavLst>
                                        <p:tav tm="0">
                                          <p:val>
                                            <p:strVal val="1+#ppt_h/2"/>
                                          </p:val>
                                        </p:tav>
                                        <p:tav tm="100000">
                                          <p:val>
                                            <p:strVal val="#ppt_y"/>
                                          </p:val>
                                        </p:tav>
                                      </p:tavLst>
                                    </p:anim>
                                  </p:childTnLst>
                                </p:cTn>
                              </p:par>
                              <p:par>
                                <p:cTn id="26" presetID="2" presetClass="entr" presetSubtype="12" fill="hold" grpId="0" nodeType="withEffect">
                                  <p:stCondLst>
                                    <p:cond delay="1000"/>
                                  </p:stCondLst>
                                  <p:childTnLst>
                                    <p:set>
                                      <p:cBhvr>
                                        <p:cTn id="27" dur="1" fill="hold">
                                          <p:stCondLst>
                                            <p:cond delay="0"/>
                                          </p:stCondLst>
                                        </p:cTn>
                                        <p:tgtEl>
                                          <p:spTgt spid="72"/>
                                        </p:tgtEl>
                                        <p:attrNameLst>
                                          <p:attrName>style.visibility</p:attrName>
                                        </p:attrNameLst>
                                      </p:cBhvr>
                                      <p:to>
                                        <p:strVal val="visible"/>
                                      </p:to>
                                    </p:set>
                                    <p:anim calcmode="lin" valueType="num">
                                      <p:cBhvr additive="base">
                                        <p:cTn id="28" dur="500" fill="hold"/>
                                        <p:tgtEl>
                                          <p:spTgt spid="72"/>
                                        </p:tgtEl>
                                        <p:attrNameLst>
                                          <p:attrName>ppt_x</p:attrName>
                                        </p:attrNameLst>
                                      </p:cBhvr>
                                      <p:tavLst>
                                        <p:tav tm="0">
                                          <p:val>
                                            <p:strVal val="0-#ppt_w/2"/>
                                          </p:val>
                                        </p:tav>
                                        <p:tav tm="100000">
                                          <p:val>
                                            <p:strVal val="#ppt_x"/>
                                          </p:val>
                                        </p:tav>
                                      </p:tavLst>
                                    </p:anim>
                                    <p:anim calcmode="lin" valueType="num">
                                      <p:cBhvr additive="base">
                                        <p:cTn id="29" dur="500" fill="hold"/>
                                        <p:tgtEl>
                                          <p:spTgt spid="72"/>
                                        </p:tgtEl>
                                        <p:attrNameLst>
                                          <p:attrName>ppt_y</p:attrName>
                                        </p:attrNameLst>
                                      </p:cBhvr>
                                      <p:tavLst>
                                        <p:tav tm="0">
                                          <p:val>
                                            <p:strVal val="1+#ppt_h/2"/>
                                          </p:val>
                                        </p:tav>
                                        <p:tav tm="100000">
                                          <p:val>
                                            <p:strVal val="#ppt_y"/>
                                          </p:val>
                                        </p:tav>
                                      </p:tavLst>
                                    </p:anim>
                                  </p:childTnLst>
                                </p:cTn>
                              </p:par>
                              <p:par>
                                <p:cTn id="30" presetID="2" presetClass="entr" presetSubtype="12" fill="hold" grpId="0" nodeType="withEffect">
                                  <p:stCondLst>
                                    <p:cond delay="1000"/>
                                  </p:stCondLst>
                                  <p:childTnLst>
                                    <p:set>
                                      <p:cBhvr>
                                        <p:cTn id="31" dur="1" fill="hold">
                                          <p:stCondLst>
                                            <p:cond delay="0"/>
                                          </p:stCondLst>
                                        </p:cTn>
                                        <p:tgtEl>
                                          <p:spTgt spid="73"/>
                                        </p:tgtEl>
                                        <p:attrNameLst>
                                          <p:attrName>style.visibility</p:attrName>
                                        </p:attrNameLst>
                                      </p:cBhvr>
                                      <p:to>
                                        <p:strVal val="visible"/>
                                      </p:to>
                                    </p:set>
                                    <p:anim calcmode="lin" valueType="num">
                                      <p:cBhvr additive="base">
                                        <p:cTn id="32" dur="500" fill="hold"/>
                                        <p:tgtEl>
                                          <p:spTgt spid="73"/>
                                        </p:tgtEl>
                                        <p:attrNameLst>
                                          <p:attrName>ppt_x</p:attrName>
                                        </p:attrNameLst>
                                      </p:cBhvr>
                                      <p:tavLst>
                                        <p:tav tm="0">
                                          <p:val>
                                            <p:strVal val="0-#ppt_w/2"/>
                                          </p:val>
                                        </p:tav>
                                        <p:tav tm="100000">
                                          <p:val>
                                            <p:strVal val="#ppt_x"/>
                                          </p:val>
                                        </p:tav>
                                      </p:tavLst>
                                    </p:anim>
                                    <p:anim calcmode="lin" valueType="num">
                                      <p:cBhvr additive="base">
                                        <p:cTn id="33" dur="500" fill="hold"/>
                                        <p:tgtEl>
                                          <p:spTgt spid="73"/>
                                        </p:tgtEl>
                                        <p:attrNameLst>
                                          <p:attrName>ppt_y</p:attrName>
                                        </p:attrNameLst>
                                      </p:cBhvr>
                                      <p:tavLst>
                                        <p:tav tm="0">
                                          <p:val>
                                            <p:strVal val="1+#ppt_h/2"/>
                                          </p:val>
                                        </p:tav>
                                        <p:tav tm="100000">
                                          <p:val>
                                            <p:strVal val="#ppt_y"/>
                                          </p:val>
                                        </p:tav>
                                      </p:tavLst>
                                    </p:anim>
                                  </p:childTnLst>
                                </p:cTn>
                              </p:par>
                              <p:par>
                                <p:cTn id="34" presetID="2" presetClass="entr" presetSubtype="12" fill="hold" grpId="0" nodeType="withEffect">
                                  <p:stCondLst>
                                    <p:cond delay="1000"/>
                                  </p:stCondLst>
                                  <p:childTnLst>
                                    <p:set>
                                      <p:cBhvr>
                                        <p:cTn id="35" dur="1" fill="hold">
                                          <p:stCondLst>
                                            <p:cond delay="0"/>
                                          </p:stCondLst>
                                        </p:cTn>
                                        <p:tgtEl>
                                          <p:spTgt spid="74"/>
                                        </p:tgtEl>
                                        <p:attrNameLst>
                                          <p:attrName>style.visibility</p:attrName>
                                        </p:attrNameLst>
                                      </p:cBhvr>
                                      <p:to>
                                        <p:strVal val="visible"/>
                                      </p:to>
                                    </p:set>
                                    <p:anim calcmode="lin" valueType="num">
                                      <p:cBhvr additive="base">
                                        <p:cTn id="36" dur="500" fill="hold"/>
                                        <p:tgtEl>
                                          <p:spTgt spid="74"/>
                                        </p:tgtEl>
                                        <p:attrNameLst>
                                          <p:attrName>ppt_x</p:attrName>
                                        </p:attrNameLst>
                                      </p:cBhvr>
                                      <p:tavLst>
                                        <p:tav tm="0">
                                          <p:val>
                                            <p:strVal val="0-#ppt_w/2"/>
                                          </p:val>
                                        </p:tav>
                                        <p:tav tm="100000">
                                          <p:val>
                                            <p:strVal val="#ppt_x"/>
                                          </p:val>
                                        </p:tav>
                                      </p:tavLst>
                                    </p:anim>
                                    <p:anim calcmode="lin" valueType="num">
                                      <p:cBhvr additive="base">
                                        <p:cTn id="37"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1000"/>
                                        <p:tgtEl>
                                          <p:spTgt spid="83"/>
                                        </p:tgtEl>
                                      </p:cBhvr>
                                    </p:animEffect>
                                    <p:anim calcmode="lin" valueType="num">
                                      <p:cBhvr>
                                        <p:cTn id="43" dur="1000" fill="hold"/>
                                        <p:tgtEl>
                                          <p:spTgt spid="83"/>
                                        </p:tgtEl>
                                        <p:attrNameLst>
                                          <p:attrName>ppt_x</p:attrName>
                                        </p:attrNameLst>
                                      </p:cBhvr>
                                      <p:tavLst>
                                        <p:tav tm="0">
                                          <p:val>
                                            <p:strVal val="#ppt_x"/>
                                          </p:val>
                                        </p:tav>
                                        <p:tav tm="100000">
                                          <p:val>
                                            <p:strVal val="#ppt_x"/>
                                          </p:val>
                                        </p:tav>
                                      </p:tavLst>
                                    </p:anim>
                                    <p:anim calcmode="lin" valueType="num">
                                      <p:cBhvr>
                                        <p:cTn id="44" dur="1000" fill="hold"/>
                                        <p:tgtEl>
                                          <p:spTgt spid="83"/>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1000"/>
                                        <p:tgtEl>
                                          <p:spTgt spid="75"/>
                                        </p:tgtEl>
                                      </p:cBhvr>
                                    </p:animEffect>
                                    <p:anim calcmode="lin" valueType="num">
                                      <p:cBhvr>
                                        <p:cTn id="48" dur="1000" fill="hold"/>
                                        <p:tgtEl>
                                          <p:spTgt spid="75"/>
                                        </p:tgtEl>
                                        <p:attrNameLst>
                                          <p:attrName>ppt_x</p:attrName>
                                        </p:attrNameLst>
                                      </p:cBhvr>
                                      <p:tavLst>
                                        <p:tav tm="0">
                                          <p:val>
                                            <p:strVal val="#ppt_x"/>
                                          </p:val>
                                        </p:tav>
                                        <p:tav tm="100000">
                                          <p:val>
                                            <p:strVal val="#ppt_x"/>
                                          </p:val>
                                        </p:tav>
                                      </p:tavLst>
                                    </p:anim>
                                    <p:anim calcmode="lin" valueType="num">
                                      <p:cBhvr>
                                        <p:cTn id="49" dur="1000" fill="hold"/>
                                        <p:tgtEl>
                                          <p:spTgt spid="75"/>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fade">
                                      <p:cBhvr>
                                        <p:cTn id="52" dur="1000"/>
                                        <p:tgtEl>
                                          <p:spTgt spid="76"/>
                                        </p:tgtEl>
                                      </p:cBhvr>
                                    </p:animEffect>
                                    <p:anim calcmode="lin" valueType="num">
                                      <p:cBhvr>
                                        <p:cTn id="53" dur="1000" fill="hold"/>
                                        <p:tgtEl>
                                          <p:spTgt spid="76"/>
                                        </p:tgtEl>
                                        <p:attrNameLst>
                                          <p:attrName>ppt_x</p:attrName>
                                        </p:attrNameLst>
                                      </p:cBhvr>
                                      <p:tavLst>
                                        <p:tav tm="0">
                                          <p:val>
                                            <p:strVal val="#ppt_x"/>
                                          </p:val>
                                        </p:tav>
                                        <p:tav tm="100000">
                                          <p:val>
                                            <p:strVal val="#ppt_x"/>
                                          </p:val>
                                        </p:tav>
                                      </p:tavLst>
                                    </p:anim>
                                    <p:anim calcmode="lin" valueType="num">
                                      <p:cBhvr>
                                        <p:cTn id="54" dur="1000" fill="hold"/>
                                        <p:tgtEl>
                                          <p:spTgt spid="76"/>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1000"/>
                                        <p:tgtEl>
                                          <p:spTgt spid="82"/>
                                        </p:tgtEl>
                                      </p:cBhvr>
                                    </p:animEffect>
                                    <p:anim calcmode="lin" valueType="num">
                                      <p:cBhvr>
                                        <p:cTn id="58" dur="1000" fill="hold"/>
                                        <p:tgtEl>
                                          <p:spTgt spid="82"/>
                                        </p:tgtEl>
                                        <p:attrNameLst>
                                          <p:attrName>ppt_x</p:attrName>
                                        </p:attrNameLst>
                                      </p:cBhvr>
                                      <p:tavLst>
                                        <p:tav tm="0">
                                          <p:val>
                                            <p:strVal val="#ppt_x"/>
                                          </p:val>
                                        </p:tav>
                                        <p:tav tm="100000">
                                          <p:val>
                                            <p:strVal val="#ppt_x"/>
                                          </p:val>
                                        </p:tav>
                                      </p:tavLst>
                                    </p:anim>
                                    <p:anim calcmode="lin" valueType="num">
                                      <p:cBhvr>
                                        <p:cTn id="59" dur="1000" fill="hold"/>
                                        <p:tgtEl>
                                          <p:spTgt spid="82"/>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fade">
                                      <p:cBhvr>
                                        <p:cTn id="62" dur="1000"/>
                                        <p:tgtEl>
                                          <p:spTgt spid="77"/>
                                        </p:tgtEl>
                                      </p:cBhvr>
                                    </p:animEffect>
                                    <p:anim calcmode="lin" valueType="num">
                                      <p:cBhvr>
                                        <p:cTn id="63" dur="1000" fill="hold"/>
                                        <p:tgtEl>
                                          <p:spTgt spid="77"/>
                                        </p:tgtEl>
                                        <p:attrNameLst>
                                          <p:attrName>ppt_x</p:attrName>
                                        </p:attrNameLst>
                                      </p:cBhvr>
                                      <p:tavLst>
                                        <p:tav tm="0">
                                          <p:val>
                                            <p:strVal val="#ppt_x"/>
                                          </p:val>
                                        </p:tav>
                                        <p:tav tm="100000">
                                          <p:val>
                                            <p:strVal val="#ppt_x"/>
                                          </p:val>
                                        </p:tav>
                                      </p:tavLst>
                                    </p:anim>
                                    <p:anim calcmode="lin" valueType="num">
                                      <p:cBhvr>
                                        <p:cTn id="64" dur="1000" fill="hold"/>
                                        <p:tgtEl>
                                          <p:spTgt spid="77"/>
                                        </p:tgtEl>
                                        <p:attrNameLst>
                                          <p:attrName>ppt_y</p:attrName>
                                        </p:attrNameLst>
                                      </p:cBhvr>
                                      <p:tavLst>
                                        <p:tav tm="0">
                                          <p:val>
                                            <p:strVal val="#ppt_y-.1"/>
                                          </p:val>
                                        </p:tav>
                                        <p:tav tm="100000">
                                          <p:val>
                                            <p:strVal val="#ppt_y"/>
                                          </p:val>
                                        </p:tav>
                                      </p:tavLst>
                                    </p:anim>
                                  </p:childTnLst>
                                </p:cTn>
                              </p:par>
                              <p:par>
                                <p:cTn id="65" presetID="16" presetClass="entr" presetSubtype="21" fill="hold" grpId="0" nodeType="withEffect">
                                  <p:stCondLst>
                                    <p:cond delay="3250"/>
                                  </p:stCondLst>
                                  <p:childTnLst>
                                    <p:set>
                                      <p:cBhvr>
                                        <p:cTn id="66" dur="1" fill="hold">
                                          <p:stCondLst>
                                            <p:cond delay="0"/>
                                          </p:stCondLst>
                                        </p:cTn>
                                        <p:tgtEl>
                                          <p:spTgt spid="70"/>
                                        </p:tgtEl>
                                        <p:attrNameLst>
                                          <p:attrName>style.visibility</p:attrName>
                                        </p:attrNameLst>
                                      </p:cBhvr>
                                      <p:to>
                                        <p:strVal val="visible"/>
                                      </p:to>
                                    </p:set>
                                    <p:animEffect transition="in" filter="barn(inVertical)">
                                      <p:cBhvr>
                                        <p:cTn id="67" dur="500"/>
                                        <p:tgtEl>
                                          <p:spTgt spid="70"/>
                                        </p:tgtEl>
                                      </p:cBhvr>
                                    </p:animEffect>
                                  </p:childTnLst>
                                </p:cTn>
                              </p:par>
                              <p:par>
                                <p:cTn id="68" presetID="16" presetClass="entr" presetSubtype="21" fill="hold" grpId="0" nodeType="withEffect">
                                  <p:stCondLst>
                                    <p:cond delay="3250"/>
                                  </p:stCondLst>
                                  <p:childTnLst>
                                    <p:set>
                                      <p:cBhvr>
                                        <p:cTn id="69" dur="1" fill="hold">
                                          <p:stCondLst>
                                            <p:cond delay="0"/>
                                          </p:stCondLst>
                                        </p:cTn>
                                        <p:tgtEl>
                                          <p:spTgt spid="78"/>
                                        </p:tgtEl>
                                        <p:attrNameLst>
                                          <p:attrName>style.visibility</p:attrName>
                                        </p:attrNameLst>
                                      </p:cBhvr>
                                      <p:to>
                                        <p:strVal val="visible"/>
                                      </p:to>
                                    </p:set>
                                    <p:animEffect transition="in" filter="barn(inVertical)">
                                      <p:cBhvr>
                                        <p:cTn id="70" dur="500"/>
                                        <p:tgtEl>
                                          <p:spTgt spid="78"/>
                                        </p:tgtEl>
                                      </p:cBhvr>
                                    </p:animEffect>
                                  </p:childTnLst>
                                </p:cTn>
                              </p:par>
                              <p:par>
                                <p:cTn id="71" presetID="16" presetClass="entr" presetSubtype="21" fill="hold" grpId="0" nodeType="withEffect">
                                  <p:stCondLst>
                                    <p:cond delay="3250"/>
                                  </p:stCondLst>
                                  <p:childTnLst>
                                    <p:set>
                                      <p:cBhvr>
                                        <p:cTn id="72" dur="1" fill="hold">
                                          <p:stCondLst>
                                            <p:cond delay="0"/>
                                          </p:stCondLst>
                                        </p:cTn>
                                        <p:tgtEl>
                                          <p:spTgt spid="79"/>
                                        </p:tgtEl>
                                        <p:attrNameLst>
                                          <p:attrName>style.visibility</p:attrName>
                                        </p:attrNameLst>
                                      </p:cBhvr>
                                      <p:to>
                                        <p:strVal val="visible"/>
                                      </p:to>
                                    </p:set>
                                    <p:animEffect transition="in" filter="barn(inVertical)">
                                      <p:cBhvr>
                                        <p:cTn id="73" dur="500"/>
                                        <p:tgtEl>
                                          <p:spTgt spid="79"/>
                                        </p:tgtEl>
                                      </p:cBhvr>
                                    </p:animEffect>
                                  </p:childTnLst>
                                </p:cTn>
                              </p:par>
                              <p:par>
                                <p:cTn id="74" presetID="16" presetClass="entr" presetSubtype="21" fill="hold" grpId="0" nodeType="withEffect">
                                  <p:stCondLst>
                                    <p:cond delay="3250"/>
                                  </p:stCondLst>
                                  <p:childTnLst>
                                    <p:set>
                                      <p:cBhvr>
                                        <p:cTn id="75" dur="1" fill="hold">
                                          <p:stCondLst>
                                            <p:cond delay="0"/>
                                          </p:stCondLst>
                                        </p:cTn>
                                        <p:tgtEl>
                                          <p:spTgt spid="80"/>
                                        </p:tgtEl>
                                        <p:attrNameLst>
                                          <p:attrName>style.visibility</p:attrName>
                                        </p:attrNameLst>
                                      </p:cBhvr>
                                      <p:to>
                                        <p:strVal val="visible"/>
                                      </p:to>
                                    </p:set>
                                    <p:animEffect transition="in" filter="barn(inVertical)">
                                      <p:cBhvr>
                                        <p:cTn id="76" dur="500"/>
                                        <p:tgtEl>
                                          <p:spTgt spid="80"/>
                                        </p:tgtEl>
                                      </p:cBhvr>
                                    </p:animEffect>
                                  </p:childTnLst>
                                </p:cTn>
                              </p:par>
                              <p:par>
                                <p:cTn id="77" presetID="16" presetClass="entr" presetSubtype="21" fill="hold" grpId="0" nodeType="withEffect">
                                  <p:stCondLst>
                                    <p:cond delay="3250"/>
                                  </p:stCondLst>
                                  <p:childTnLst>
                                    <p:set>
                                      <p:cBhvr>
                                        <p:cTn id="78" dur="1" fill="hold">
                                          <p:stCondLst>
                                            <p:cond delay="0"/>
                                          </p:stCondLst>
                                        </p:cTn>
                                        <p:tgtEl>
                                          <p:spTgt spid="81"/>
                                        </p:tgtEl>
                                        <p:attrNameLst>
                                          <p:attrName>style.visibility</p:attrName>
                                        </p:attrNameLst>
                                      </p:cBhvr>
                                      <p:to>
                                        <p:strVal val="visible"/>
                                      </p:to>
                                    </p:set>
                                    <p:animEffect transition="in" filter="barn(inVertical)">
                                      <p:cBhvr>
                                        <p:cTn id="79" dur="500"/>
                                        <p:tgtEl>
                                          <p:spTgt spid="81"/>
                                        </p:tgtEl>
                                      </p:cBhvr>
                                    </p:animEffect>
                                  </p:childTnLst>
                                </p:cTn>
                              </p:par>
                            </p:childTnLst>
                          </p:cTn>
                        </p:par>
                        <p:par>
                          <p:cTn id="80" fill="hold">
                            <p:stCondLst>
                              <p:cond delay="3750"/>
                            </p:stCondLst>
                            <p:childTnLst>
                              <p:par>
                                <p:cTn id="81" presetID="10" presetClass="entr" presetSubtype="0" fill="hold" grpId="0" nodeType="afterEffect">
                                  <p:stCondLst>
                                    <p:cond delay="0"/>
                                  </p:stCondLst>
                                  <p:childTnLst>
                                    <p:set>
                                      <p:cBhvr>
                                        <p:cTn id="82" dur="1" fill="hold">
                                          <p:stCondLst>
                                            <p:cond delay="0"/>
                                          </p:stCondLst>
                                        </p:cTn>
                                        <p:tgtEl>
                                          <p:spTgt spid="89"/>
                                        </p:tgtEl>
                                        <p:attrNameLst>
                                          <p:attrName>style.visibility</p:attrName>
                                        </p:attrNameLst>
                                      </p:cBhvr>
                                      <p:to>
                                        <p:strVal val="visible"/>
                                      </p:to>
                                    </p:set>
                                    <p:animEffect transition="in" filter="fade">
                                      <p:cBhvr>
                                        <p:cTn id="83" dur="12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67" grpId="0"/>
      <p:bldP spid="69" grpId="0" animBg="1"/>
      <p:bldP spid="70" grpId="0"/>
      <p:bldP spid="71" grpId="0" animBg="1"/>
      <p:bldP spid="72" grpId="0" animBg="1"/>
      <p:bldP spid="73" grpId="0" animBg="1"/>
      <p:bldP spid="74" grpId="0" animBg="1"/>
      <p:bldP spid="75" grpId="0" animBg="1"/>
      <p:bldP spid="76" grpId="0" animBg="1"/>
      <p:bldP spid="77" grpId="0" animBg="1"/>
      <p:bldP spid="78" grpId="0"/>
      <p:bldP spid="79" grpId="0"/>
      <p:bldP spid="80" grpId="0"/>
      <p:bldP spid="81" grpId="0"/>
      <p:bldP spid="82" grpId="0" animBg="1"/>
      <p:bldP spid="83" grpId="0" animBg="1"/>
      <p:bldP spid="8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368335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99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itchFamily="34" charset="-122"/>
                  <a:sym typeface="微软雅黑" pitchFamily="34" charset="-122"/>
                </a:rPr>
                <a:t>1</a:t>
              </a:r>
              <a:endParaRPr lang="zh-CN" altLang="en-US" sz="5400" b="1" dirty="0">
                <a:solidFill>
                  <a:srgbClr val="0070C0"/>
                </a:solidFill>
                <a:latin typeface="Impact MT Std" pitchFamily="34" charset="0"/>
                <a:ea typeface="微软雅黑" pitchFamily="34" charset="-122"/>
                <a:sym typeface="微软雅黑" pitchFamily="34" charset="-122"/>
              </a:endParaRPr>
            </a:p>
          </p:txBody>
        </p:sp>
      </p:grpSp>
      <p:sp>
        <p:nvSpPr>
          <p:cNvPr id="27" name="TextBox 7"/>
          <p:cNvSpPr>
            <a:spLocks noChangeArrowheads="1"/>
          </p:cNvSpPr>
          <p:nvPr/>
        </p:nvSpPr>
        <p:spPr bwMode="auto">
          <a:xfrm>
            <a:off x="3505299" y="1773977"/>
            <a:ext cx="3672408"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itchFamily="34" charset="-122"/>
                <a:ea typeface="微软雅黑" pitchFamily="34" charset="-122"/>
                <a:sym typeface="微软雅黑" pitchFamily="34" charset="-122"/>
              </a:rPr>
              <a:t>年度工作概况</a:t>
            </a:r>
          </a:p>
        </p:txBody>
      </p:sp>
      <p:grpSp>
        <p:nvGrpSpPr>
          <p:cNvPr id="37" name="组合 36"/>
          <p:cNvGrpSpPr/>
          <p:nvPr/>
        </p:nvGrpSpPr>
        <p:grpSpPr>
          <a:xfrm>
            <a:off x="3505299" y="2420888"/>
            <a:ext cx="1386661" cy="215444"/>
            <a:chOff x="3505299" y="2420888"/>
            <a:chExt cx="1386661" cy="215444"/>
          </a:xfrm>
        </p:grpSpPr>
        <p:sp>
          <p:nvSpPr>
            <p:cNvPr id="2" name="等腰三角形 1"/>
            <p:cNvSpPr/>
            <p:nvPr/>
          </p:nvSpPr>
          <p:spPr>
            <a:xfrm rot="5400000">
              <a:off x="3505299" y="2456602"/>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28" name="TextBox 7"/>
            <p:cNvSpPr>
              <a:spLocks noChangeArrowheads="1"/>
            </p:cNvSpPr>
            <p:nvPr/>
          </p:nvSpPr>
          <p:spPr bwMode="auto">
            <a:xfrm>
              <a:off x="3748216" y="2420888"/>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年度工作概述</a:t>
              </a:r>
            </a:p>
          </p:txBody>
        </p:sp>
      </p:grpSp>
      <p:grpSp>
        <p:nvGrpSpPr>
          <p:cNvPr id="38" name="组合 37"/>
          <p:cNvGrpSpPr/>
          <p:nvPr/>
        </p:nvGrpSpPr>
        <p:grpSpPr>
          <a:xfrm>
            <a:off x="5017467" y="2420888"/>
            <a:ext cx="1386661" cy="215444"/>
            <a:chOff x="5017467" y="2420888"/>
            <a:chExt cx="1386661" cy="215444"/>
          </a:xfrm>
        </p:grpSpPr>
        <p:sp>
          <p:nvSpPr>
            <p:cNvPr id="29" name="等腰三角形 28"/>
            <p:cNvSpPr/>
            <p:nvPr/>
          </p:nvSpPr>
          <p:spPr>
            <a:xfrm rot="5400000">
              <a:off x="5017467" y="2456602"/>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30" name="TextBox 7"/>
            <p:cNvSpPr>
              <a:spLocks noChangeArrowheads="1"/>
            </p:cNvSpPr>
            <p:nvPr/>
          </p:nvSpPr>
          <p:spPr bwMode="auto">
            <a:xfrm>
              <a:off x="5260384" y="2420888"/>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具体工作明细</a:t>
              </a:r>
            </a:p>
          </p:txBody>
        </p:sp>
      </p:grpSp>
      <p:grpSp>
        <p:nvGrpSpPr>
          <p:cNvPr id="39" name="组合 38"/>
          <p:cNvGrpSpPr/>
          <p:nvPr/>
        </p:nvGrpSpPr>
        <p:grpSpPr>
          <a:xfrm>
            <a:off x="3505299" y="2709500"/>
            <a:ext cx="1386661" cy="215444"/>
            <a:chOff x="3505299" y="2709500"/>
            <a:chExt cx="1386661" cy="215444"/>
          </a:xfrm>
        </p:grpSpPr>
        <p:sp>
          <p:nvSpPr>
            <p:cNvPr id="31" name="等腰三角形 30"/>
            <p:cNvSpPr/>
            <p:nvPr/>
          </p:nvSpPr>
          <p:spPr>
            <a:xfrm rot="5400000">
              <a:off x="3505299" y="2745214"/>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32" name="TextBox 7"/>
            <p:cNvSpPr>
              <a:spLocks noChangeArrowheads="1"/>
            </p:cNvSpPr>
            <p:nvPr/>
          </p:nvSpPr>
          <p:spPr bwMode="auto">
            <a:xfrm>
              <a:off x="3748216" y="2709500"/>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重点工作回顾</a:t>
              </a:r>
            </a:p>
          </p:txBody>
        </p:sp>
      </p:grpSp>
      <p:grpSp>
        <p:nvGrpSpPr>
          <p:cNvPr id="40" name="组合 39"/>
          <p:cNvGrpSpPr/>
          <p:nvPr/>
        </p:nvGrpSpPr>
        <p:grpSpPr>
          <a:xfrm>
            <a:off x="5017467" y="2709500"/>
            <a:ext cx="1386661" cy="215444"/>
            <a:chOff x="5017467" y="2709500"/>
            <a:chExt cx="1386661" cy="215444"/>
          </a:xfrm>
        </p:grpSpPr>
        <p:sp>
          <p:nvSpPr>
            <p:cNvPr id="33" name="等腰三角形 32"/>
            <p:cNvSpPr/>
            <p:nvPr/>
          </p:nvSpPr>
          <p:spPr>
            <a:xfrm rot="5400000">
              <a:off x="5017467" y="2745214"/>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34" name="TextBox 7"/>
            <p:cNvSpPr>
              <a:spLocks noChangeArrowheads="1"/>
            </p:cNvSpPr>
            <p:nvPr/>
          </p:nvSpPr>
          <p:spPr bwMode="auto">
            <a:xfrm>
              <a:off x="5260384" y="2709500"/>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四项工作概述</a:t>
              </a:r>
            </a:p>
          </p:txBody>
        </p:sp>
      </p:grpSp>
      <p:sp>
        <p:nvSpPr>
          <p:cNvPr id="35" name="TextBox 7"/>
          <p:cNvSpPr>
            <a:spLocks noChangeArrowheads="1"/>
          </p:cNvSpPr>
          <p:nvPr/>
        </p:nvSpPr>
        <p:spPr bwMode="auto">
          <a:xfrm>
            <a:off x="2281163" y="3218200"/>
            <a:ext cx="7710008"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b="1" dirty="0">
                <a:solidFill>
                  <a:srgbClr val="0070C0"/>
                </a:solidFill>
                <a:latin typeface="微软雅黑" pitchFamily="34" charset="-122"/>
                <a:ea typeface="微软雅黑" pitchFamily="34" charset="-122"/>
                <a:sym typeface="微软雅黑" pitchFamily="34" charset="-122"/>
              </a:rPr>
              <a:t>在此输入章节详细文字介绍，表达主题的含义合图表的意义，在此输入章节详细文字介绍，表达主题的含义合图表的意义。</a:t>
            </a:r>
            <a:endParaRPr lang="en-US" altLang="zh-CN" b="1"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endParaRPr lang="en-US" altLang="zh-CN" b="1"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r>
              <a:rPr lang="zh-CN" altLang="en-US" b="1" dirty="0">
                <a:solidFill>
                  <a:srgbClr val="0070C0"/>
                </a:solidFill>
                <a:latin typeface="微软雅黑" pitchFamily="34" charset="-122"/>
                <a:ea typeface="微软雅黑" pitchFamily="34" charset="-122"/>
                <a:sym typeface="微软雅黑" pitchFamily="34" charset="-122"/>
              </a:rPr>
              <a:t>在此输入章节详细文字介绍，表达主题的含义合图表的意义在此输入章节详细文字介绍，表达主题的含义合图表的意义在此输入章节详细文字介绍，表达主题的含义合图表的意义在此输入章节详细文字介绍，表达主题的含义合图表的意义。</a:t>
            </a: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8" name="组合 47"/>
          <p:cNvGrpSpPr/>
          <p:nvPr/>
        </p:nvGrpSpPr>
        <p:grpSpPr>
          <a:xfrm>
            <a:off x="8779671" y="5243790"/>
            <a:ext cx="946294" cy="946294"/>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9" name="椭圆 48"/>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extLst>
      <p:ext uri="{BB962C8B-B14F-4D97-AF65-F5344CB8AC3E}">
        <p14:creationId xmlns:p14="http://schemas.microsoft.com/office/powerpoint/2010/main" val="1030576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anim calcmode="lin" valueType="num">
                                      <p:cBhvr>
                                        <p:cTn id="12" dur="1000" fill="hold"/>
                                        <p:tgtEl>
                                          <p:spTgt spid="36"/>
                                        </p:tgtEl>
                                        <p:attrNameLst>
                                          <p:attrName>ppt_x</p:attrName>
                                        </p:attrNameLst>
                                      </p:cBhvr>
                                      <p:tavLst>
                                        <p:tav tm="0">
                                          <p:val>
                                            <p:strVal val="#ppt_x"/>
                                          </p:val>
                                        </p:tav>
                                        <p:tav tm="100000">
                                          <p:val>
                                            <p:strVal val="#ppt_x"/>
                                          </p:val>
                                        </p:tav>
                                      </p:tavLst>
                                    </p:anim>
                                    <p:anim calcmode="lin" valueType="num">
                                      <p:cBhvr>
                                        <p:cTn id="13" dur="10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 presetClass="entr" presetSubtype="8"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0-#ppt_w/2"/>
                                          </p:val>
                                        </p:tav>
                                        <p:tav tm="100000">
                                          <p:val>
                                            <p:strVal val="#ppt_x"/>
                                          </p:val>
                                        </p:tav>
                                      </p:tavLst>
                                    </p:anim>
                                    <p:anim calcmode="lin" valueType="num">
                                      <p:cBhvr additive="base">
                                        <p:cTn id="24" dur="500" fill="hold"/>
                                        <p:tgtEl>
                                          <p:spTgt spid="37"/>
                                        </p:tgtEl>
                                        <p:attrNameLst>
                                          <p:attrName>ppt_y</p:attrName>
                                        </p:attrNameLst>
                                      </p:cBhvr>
                                      <p:tavLst>
                                        <p:tav tm="0">
                                          <p:val>
                                            <p:strVal val="#ppt_y"/>
                                          </p:val>
                                        </p:tav>
                                        <p:tav tm="100000">
                                          <p:val>
                                            <p:strVal val="#ppt_y"/>
                                          </p:val>
                                        </p:tav>
                                      </p:tavLst>
                                    </p:anim>
                                  </p:childTnLst>
                                </p:cTn>
                              </p:par>
                            </p:childTnLst>
                          </p:cTn>
                        </p:par>
                        <p:par>
                          <p:cTn id="25" fill="hold">
                            <p:stCondLst>
                              <p:cond delay="4500"/>
                            </p:stCondLst>
                            <p:childTnLst>
                              <p:par>
                                <p:cTn id="26" presetID="2" presetClass="entr" presetSubtype="8"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0-#ppt_w/2"/>
                                          </p:val>
                                        </p:tav>
                                        <p:tav tm="100000">
                                          <p:val>
                                            <p:strVal val="#ppt_x"/>
                                          </p:val>
                                        </p:tav>
                                      </p:tavLst>
                                    </p:anim>
                                    <p:anim calcmode="lin" valueType="num">
                                      <p:cBhvr additive="base">
                                        <p:cTn id="29" dur="500" fill="hold"/>
                                        <p:tgtEl>
                                          <p:spTgt spid="38"/>
                                        </p:tgtEl>
                                        <p:attrNameLst>
                                          <p:attrName>ppt_y</p:attrName>
                                        </p:attrNameLst>
                                      </p:cBhvr>
                                      <p:tavLst>
                                        <p:tav tm="0">
                                          <p:val>
                                            <p:strVal val="#ppt_y"/>
                                          </p:val>
                                        </p:tav>
                                        <p:tav tm="100000">
                                          <p:val>
                                            <p:strVal val="#ppt_y"/>
                                          </p:val>
                                        </p:tav>
                                      </p:tavLst>
                                    </p:anim>
                                  </p:childTnLst>
                                </p:cTn>
                              </p:par>
                            </p:childTnLst>
                          </p:cTn>
                        </p:par>
                        <p:par>
                          <p:cTn id="30" fill="hold">
                            <p:stCondLst>
                              <p:cond delay="5000"/>
                            </p:stCondLst>
                            <p:childTnLst>
                              <p:par>
                                <p:cTn id="31" presetID="2" presetClass="entr" presetSubtype="8"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0-#ppt_w/2"/>
                                          </p:val>
                                        </p:tav>
                                        <p:tav tm="100000">
                                          <p:val>
                                            <p:strVal val="#ppt_x"/>
                                          </p:val>
                                        </p:tav>
                                      </p:tavLst>
                                    </p:anim>
                                    <p:anim calcmode="lin" valueType="num">
                                      <p:cBhvr additive="base">
                                        <p:cTn id="34" dur="500" fill="hold"/>
                                        <p:tgtEl>
                                          <p:spTgt spid="39"/>
                                        </p:tgtEl>
                                        <p:attrNameLst>
                                          <p:attrName>ppt_y</p:attrName>
                                        </p:attrNameLst>
                                      </p:cBhvr>
                                      <p:tavLst>
                                        <p:tav tm="0">
                                          <p:val>
                                            <p:strVal val="#ppt_y"/>
                                          </p:val>
                                        </p:tav>
                                        <p:tav tm="100000">
                                          <p:val>
                                            <p:strVal val="#ppt_y"/>
                                          </p:val>
                                        </p:tav>
                                      </p:tavLst>
                                    </p:anim>
                                  </p:childTnLst>
                                </p:cTn>
                              </p:par>
                            </p:childTnLst>
                          </p:cTn>
                        </p:par>
                        <p:par>
                          <p:cTn id="35" fill="hold">
                            <p:stCondLst>
                              <p:cond delay="5500"/>
                            </p:stCondLst>
                            <p:childTnLst>
                              <p:par>
                                <p:cTn id="36" presetID="2" presetClass="entr" presetSubtype="8"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0-#ppt_w/2"/>
                                          </p:val>
                                        </p:tav>
                                        <p:tav tm="100000">
                                          <p:val>
                                            <p:strVal val="#ppt_x"/>
                                          </p:val>
                                        </p:tav>
                                      </p:tavLst>
                                    </p:anim>
                                    <p:anim calcmode="lin" valueType="num">
                                      <p:cBhvr additive="base">
                                        <p:cTn id="39" dur="500" fill="hold"/>
                                        <p:tgtEl>
                                          <p:spTgt spid="40"/>
                                        </p:tgtEl>
                                        <p:attrNameLst>
                                          <p:attrName>ppt_y</p:attrName>
                                        </p:attrNameLst>
                                      </p:cBhvr>
                                      <p:tavLst>
                                        <p:tav tm="0">
                                          <p:val>
                                            <p:strVal val="#ppt_y"/>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par>
                                <p:cTn id="46" presetID="2" presetClass="entr" presetSubtype="6" fill="hold" nodeType="withEffect">
                                  <p:stCondLst>
                                    <p:cond delay="750"/>
                                  </p:stCondLst>
                                  <p:childTnLst>
                                    <p:set>
                                      <p:cBhvr>
                                        <p:cTn id="47" dur="1" fill="hold">
                                          <p:stCondLst>
                                            <p:cond delay="0"/>
                                          </p:stCondLst>
                                        </p:cTn>
                                        <p:tgtEl>
                                          <p:spTgt spid="42"/>
                                        </p:tgtEl>
                                        <p:attrNameLst>
                                          <p:attrName>style.visibility</p:attrName>
                                        </p:attrNameLst>
                                      </p:cBhvr>
                                      <p:to>
                                        <p:strVal val="visible"/>
                                      </p:to>
                                    </p:set>
                                    <p:anim calcmode="lin" valueType="num">
                                      <p:cBhvr additive="base">
                                        <p:cTn id="48" dur="500" fill="hold"/>
                                        <p:tgtEl>
                                          <p:spTgt spid="42"/>
                                        </p:tgtEl>
                                        <p:attrNameLst>
                                          <p:attrName>ppt_x</p:attrName>
                                        </p:attrNameLst>
                                      </p:cBhvr>
                                      <p:tavLst>
                                        <p:tav tm="0">
                                          <p:val>
                                            <p:strVal val="1+#ppt_w/2"/>
                                          </p:val>
                                        </p:tav>
                                        <p:tav tm="100000">
                                          <p:val>
                                            <p:strVal val="#ppt_x"/>
                                          </p:val>
                                        </p:tav>
                                      </p:tavLst>
                                    </p:anim>
                                    <p:anim calcmode="lin" valueType="num">
                                      <p:cBhvr additive="base">
                                        <p:cTn id="49" dur="500" fill="hold"/>
                                        <p:tgtEl>
                                          <p:spTgt spid="42"/>
                                        </p:tgtEl>
                                        <p:attrNameLst>
                                          <p:attrName>ppt_y</p:attrName>
                                        </p:attrNameLst>
                                      </p:cBhvr>
                                      <p:tavLst>
                                        <p:tav tm="0">
                                          <p:val>
                                            <p:strVal val="1+#ppt_h/2"/>
                                          </p:val>
                                        </p:tav>
                                        <p:tav tm="100000">
                                          <p:val>
                                            <p:strVal val="#ppt_y"/>
                                          </p:val>
                                        </p:tav>
                                      </p:tavLst>
                                    </p:anim>
                                  </p:childTnLst>
                                </p:cTn>
                              </p:par>
                              <p:par>
                                <p:cTn id="50" presetID="2" presetClass="entr" presetSubtype="6" fill="hold" nodeType="withEffect">
                                  <p:stCondLst>
                                    <p:cond delay="750"/>
                                  </p:stCondLst>
                                  <p:childTnLst>
                                    <p:set>
                                      <p:cBhvr>
                                        <p:cTn id="51" dur="1" fill="hold">
                                          <p:stCondLst>
                                            <p:cond delay="0"/>
                                          </p:stCondLst>
                                        </p:cTn>
                                        <p:tgtEl>
                                          <p:spTgt spid="45"/>
                                        </p:tgtEl>
                                        <p:attrNameLst>
                                          <p:attrName>style.visibility</p:attrName>
                                        </p:attrNameLst>
                                      </p:cBhvr>
                                      <p:to>
                                        <p:strVal val="visible"/>
                                      </p:to>
                                    </p:set>
                                    <p:anim calcmode="lin" valueType="num">
                                      <p:cBhvr additive="base">
                                        <p:cTn id="52" dur="500" fill="hold"/>
                                        <p:tgtEl>
                                          <p:spTgt spid="45"/>
                                        </p:tgtEl>
                                        <p:attrNameLst>
                                          <p:attrName>ppt_x</p:attrName>
                                        </p:attrNameLst>
                                      </p:cBhvr>
                                      <p:tavLst>
                                        <p:tav tm="0">
                                          <p:val>
                                            <p:strVal val="1+#ppt_w/2"/>
                                          </p:val>
                                        </p:tav>
                                        <p:tav tm="100000">
                                          <p:val>
                                            <p:strVal val="#ppt_x"/>
                                          </p:val>
                                        </p:tav>
                                      </p:tavLst>
                                    </p:anim>
                                    <p:anim calcmode="lin" valueType="num">
                                      <p:cBhvr additive="base">
                                        <p:cTn id="53" dur="500" fill="hold"/>
                                        <p:tgtEl>
                                          <p:spTgt spid="45"/>
                                        </p:tgtEl>
                                        <p:attrNameLst>
                                          <p:attrName>ppt_y</p:attrName>
                                        </p:attrNameLst>
                                      </p:cBhvr>
                                      <p:tavLst>
                                        <p:tav tm="0">
                                          <p:val>
                                            <p:strVal val="1+#ppt_h/2"/>
                                          </p:val>
                                        </p:tav>
                                        <p:tav tm="100000">
                                          <p:val>
                                            <p:strVal val="#ppt_y"/>
                                          </p:val>
                                        </p:tav>
                                      </p:tavLst>
                                    </p:anim>
                                  </p:childTnLst>
                                </p:cTn>
                              </p:par>
                              <p:par>
                                <p:cTn id="54" presetID="2" presetClass="entr" presetSubtype="6" fill="hold" nodeType="withEffect">
                                  <p:stCondLst>
                                    <p:cond delay="750"/>
                                  </p:stCondLst>
                                  <p:childTnLst>
                                    <p:set>
                                      <p:cBhvr>
                                        <p:cTn id="55" dur="1" fill="hold">
                                          <p:stCondLst>
                                            <p:cond delay="0"/>
                                          </p:stCondLst>
                                        </p:cTn>
                                        <p:tgtEl>
                                          <p:spTgt spid="48"/>
                                        </p:tgtEl>
                                        <p:attrNameLst>
                                          <p:attrName>style.visibility</p:attrName>
                                        </p:attrNameLst>
                                      </p:cBhvr>
                                      <p:to>
                                        <p:strVal val="visible"/>
                                      </p:to>
                                    </p:set>
                                    <p:anim calcmode="lin" valueType="num">
                                      <p:cBhvr additive="base">
                                        <p:cTn id="56" dur="500" fill="hold"/>
                                        <p:tgtEl>
                                          <p:spTgt spid="48"/>
                                        </p:tgtEl>
                                        <p:attrNameLst>
                                          <p:attrName>ppt_x</p:attrName>
                                        </p:attrNameLst>
                                      </p:cBhvr>
                                      <p:tavLst>
                                        <p:tav tm="0">
                                          <p:val>
                                            <p:strVal val="1+#ppt_w/2"/>
                                          </p:val>
                                        </p:tav>
                                        <p:tav tm="100000">
                                          <p:val>
                                            <p:strVal val="#ppt_x"/>
                                          </p:val>
                                        </p:tav>
                                      </p:tavLst>
                                    </p:anim>
                                    <p:anim calcmode="lin" valueType="num">
                                      <p:cBhvr additive="base">
                                        <p:cTn id="57" dur="500" fill="hold"/>
                                        <p:tgtEl>
                                          <p:spTgt spid="48"/>
                                        </p:tgtEl>
                                        <p:attrNameLst>
                                          <p:attrName>ppt_y</p:attrName>
                                        </p:attrNameLst>
                                      </p:cBhvr>
                                      <p:tavLst>
                                        <p:tav tm="0">
                                          <p:val>
                                            <p:strVal val="1+#ppt_h/2"/>
                                          </p:val>
                                        </p:tav>
                                        <p:tav tm="100000">
                                          <p:val>
                                            <p:strVal val="#ppt_y"/>
                                          </p:val>
                                        </p:tav>
                                      </p:tavLst>
                                    </p:anim>
                                  </p:childTnLst>
                                </p:cTn>
                              </p:par>
                              <p:par>
                                <p:cTn id="58" presetID="2" presetClass="entr" presetSubtype="6" fill="hold" nodeType="withEffect">
                                  <p:stCondLst>
                                    <p:cond delay="750"/>
                                  </p:stCondLst>
                                  <p:childTnLst>
                                    <p:set>
                                      <p:cBhvr>
                                        <p:cTn id="59" dur="1" fill="hold">
                                          <p:stCondLst>
                                            <p:cond delay="0"/>
                                          </p:stCondLst>
                                        </p:cTn>
                                        <p:tgtEl>
                                          <p:spTgt spid="51"/>
                                        </p:tgtEl>
                                        <p:attrNameLst>
                                          <p:attrName>style.visibility</p:attrName>
                                        </p:attrNameLst>
                                      </p:cBhvr>
                                      <p:to>
                                        <p:strVal val="visible"/>
                                      </p:to>
                                    </p:set>
                                    <p:anim calcmode="lin" valueType="num">
                                      <p:cBhvr additive="base">
                                        <p:cTn id="60" dur="500" fill="hold"/>
                                        <p:tgtEl>
                                          <p:spTgt spid="51"/>
                                        </p:tgtEl>
                                        <p:attrNameLst>
                                          <p:attrName>ppt_x</p:attrName>
                                        </p:attrNameLst>
                                      </p:cBhvr>
                                      <p:tavLst>
                                        <p:tav tm="0">
                                          <p:val>
                                            <p:strVal val="1+#ppt_w/2"/>
                                          </p:val>
                                        </p:tav>
                                        <p:tav tm="100000">
                                          <p:val>
                                            <p:strVal val="#ppt_x"/>
                                          </p:val>
                                        </p:tav>
                                      </p:tavLst>
                                    </p:anim>
                                    <p:anim calcmode="lin" valueType="num">
                                      <p:cBhvr additive="base">
                                        <p:cTn id="61" dur="500" fill="hold"/>
                                        <p:tgtEl>
                                          <p:spTgt spid="51"/>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750"/>
                                  </p:stCondLst>
                                  <p:childTnLst>
                                    <p:set>
                                      <p:cBhvr>
                                        <p:cTn id="63" dur="1" fill="hold">
                                          <p:stCondLst>
                                            <p:cond delay="0"/>
                                          </p:stCondLst>
                                        </p:cTn>
                                        <p:tgtEl>
                                          <p:spTgt spid="54"/>
                                        </p:tgtEl>
                                        <p:attrNameLst>
                                          <p:attrName>style.visibility</p:attrName>
                                        </p:attrNameLst>
                                      </p:cBhvr>
                                      <p:to>
                                        <p:strVal val="visible"/>
                                      </p:to>
                                    </p:set>
                                    <p:anim calcmode="lin" valueType="num">
                                      <p:cBhvr additive="base">
                                        <p:cTn id="64" dur="500" fill="hold"/>
                                        <p:tgtEl>
                                          <p:spTgt spid="54"/>
                                        </p:tgtEl>
                                        <p:attrNameLst>
                                          <p:attrName>ppt_x</p:attrName>
                                        </p:attrNameLst>
                                      </p:cBhvr>
                                      <p:tavLst>
                                        <p:tav tm="0">
                                          <p:val>
                                            <p:strVal val="1+#ppt_w/2"/>
                                          </p:val>
                                        </p:tav>
                                        <p:tav tm="100000">
                                          <p:val>
                                            <p:strVal val="#ppt_x"/>
                                          </p:val>
                                        </p:tav>
                                      </p:tavLst>
                                    </p:anim>
                                    <p:anim calcmode="lin" valueType="num">
                                      <p:cBhvr additive="base">
                                        <p:cTn id="65" dur="500" fill="hold"/>
                                        <p:tgtEl>
                                          <p:spTgt spid="54"/>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750"/>
                                  </p:stCondLst>
                                  <p:childTnLst>
                                    <p:set>
                                      <p:cBhvr>
                                        <p:cTn id="67" dur="1" fill="hold">
                                          <p:stCondLst>
                                            <p:cond delay="0"/>
                                          </p:stCondLst>
                                        </p:cTn>
                                        <p:tgtEl>
                                          <p:spTgt spid="57"/>
                                        </p:tgtEl>
                                        <p:attrNameLst>
                                          <p:attrName>style.visibility</p:attrName>
                                        </p:attrNameLst>
                                      </p:cBhvr>
                                      <p:to>
                                        <p:strVal val="visible"/>
                                      </p:to>
                                    </p:set>
                                    <p:anim calcmode="lin" valueType="num">
                                      <p:cBhvr additive="base">
                                        <p:cTn id="68" dur="500" fill="hold"/>
                                        <p:tgtEl>
                                          <p:spTgt spid="57"/>
                                        </p:tgtEl>
                                        <p:attrNameLst>
                                          <p:attrName>ppt_x</p:attrName>
                                        </p:attrNameLst>
                                      </p:cBhvr>
                                      <p:tavLst>
                                        <p:tav tm="0">
                                          <p:val>
                                            <p:strVal val="1+#ppt_w/2"/>
                                          </p:val>
                                        </p:tav>
                                        <p:tav tm="100000">
                                          <p:val>
                                            <p:strVal val="#ppt_x"/>
                                          </p:val>
                                        </p:tav>
                                      </p:tavLst>
                                    </p:anim>
                                    <p:anim calcmode="lin" valueType="num">
                                      <p:cBhvr additive="base">
                                        <p:cTn id="69" dur="500" fill="hold"/>
                                        <p:tgtEl>
                                          <p:spTgt spid="57"/>
                                        </p:tgtEl>
                                        <p:attrNameLst>
                                          <p:attrName>ppt_y</p:attrName>
                                        </p:attrNameLst>
                                      </p:cBhvr>
                                      <p:tavLst>
                                        <p:tav tm="0">
                                          <p:val>
                                            <p:strVal val="1+#ppt_h/2"/>
                                          </p:val>
                                        </p:tav>
                                        <p:tav tm="100000">
                                          <p:val>
                                            <p:strVal val="#ppt_y"/>
                                          </p:val>
                                        </p:tav>
                                      </p:tavLst>
                                    </p:anim>
                                  </p:childTnLst>
                                </p:cTn>
                              </p:par>
                            </p:childTnLst>
                          </p:cTn>
                        </p:par>
                        <p:par>
                          <p:cTn id="70" fill="hold">
                            <p:stCondLst>
                              <p:cond delay="7250"/>
                            </p:stCondLst>
                            <p:childTnLst>
                              <p:par>
                                <p:cTn id="71" presetID="10" presetClass="entr" presetSubtype="0"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1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35"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217554" y="333373"/>
            <a:ext cx="3383593" cy="523099"/>
          </a:xfrm>
          <a:prstGeom prst="rect">
            <a:avLst/>
          </a:prstGeom>
          <a:noFill/>
        </p:spPr>
        <p:txBody>
          <a:bodyPr wrap="square" rtlCol="0">
            <a:spAutoFit/>
          </a:bodyPr>
          <a:lstStyle/>
          <a:p>
            <a:r>
              <a:rPr lang="zh-CN" altLang="en-US" sz="2799" b="1" dirty="0">
                <a:solidFill>
                  <a:srgbClr val="0070C0"/>
                </a:solidFill>
                <a:latin typeface="微软雅黑" panose="020B0503020204020204" pitchFamily="34" charset="-122"/>
                <a:ea typeface="微软雅黑" panose="020B0503020204020204" pitchFamily="34" charset="-122"/>
              </a:rPr>
              <a:t>主要工作概述</a:t>
            </a:r>
          </a:p>
        </p:txBody>
      </p:sp>
      <p:grpSp>
        <p:nvGrpSpPr>
          <p:cNvPr id="12" name="组合 11"/>
          <p:cNvGrpSpPr/>
          <p:nvPr/>
        </p:nvGrpSpPr>
        <p:grpSpPr>
          <a:xfrm>
            <a:off x="633728" y="3449797"/>
            <a:ext cx="10935996" cy="437942"/>
            <a:chOff x="534438" y="3368953"/>
            <a:chExt cx="10944224" cy="438144"/>
          </a:xfrm>
          <a:solidFill>
            <a:schemeClr val="accent1">
              <a:lumMod val="75000"/>
            </a:schemeClr>
          </a:solidFill>
        </p:grpSpPr>
        <p:sp>
          <p:nvSpPr>
            <p:cNvPr id="13" name="矩形 12"/>
            <p:cNvSpPr/>
            <p:nvPr/>
          </p:nvSpPr>
          <p:spPr>
            <a:xfrm>
              <a:off x="11049789" y="3503489"/>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14" name="组合 13"/>
            <p:cNvGrpSpPr/>
            <p:nvPr/>
          </p:nvGrpSpPr>
          <p:grpSpPr>
            <a:xfrm>
              <a:off x="534438" y="3368953"/>
              <a:ext cx="10944224" cy="438144"/>
              <a:chOff x="623889" y="3209929"/>
              <a:chExt cx="10944224" cy="438144"/>
            </a:xfrm>
            <a:grpFill/>
          </p:grpSpPr>
          <p:sp>
            <p:nvSpPr>
              <p:cNvPr id="19" name="矩形 18"/>
              <p:cNvSpPr/>
              <p:nvPr/>
            </p:nvSpPr>
            <p:spPr>
              <a:xfrm>
                <a:off x="623889" y="3344465"/>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0" name="矩形 19"/>
              <p:cNvSpPr/>
              <p:nvPr/>
            </p:nvSpPr>
            <p:spPr>
              <a:xfrm>
                <a:off x="717047" y="3344465"/>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1" name="矩形 20"/>
              <p:cNvSpPr/>
              <p:nvPr/>
            </p:nvSpPr>
            <p:spPr>
              <a:xfrm>
                <a:off x="866901"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2" name="矩形 21"/>
              <p:cNvSpPr/>
              <p:nvPr/>
            </p:nvSpPr>
            <p:spPr>
              <a:xfrm>
                <a:off x="1108099" y="3344465"/>
                <a:ext cx="9613876"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8" name="矩形 27"/>
              <p:cNvSpPr/>
              <p:nvPr/>
            </p:nvSpPr>
            <p:spPr>
              <a:xfrm>
                <a:off x="10994902" y="3344465"/>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0" name="矩形 29"/>
              <p:cNvSpPr/>
              <p:nvPr/>
            </p:nvSpPr>
            <p:spPr>
              <a:xfrm>
                <a:off x="10759220"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1" name="等腰三角形 30"/>
              <p:cNvSpPr/>
              <p:nvPr/>
            </p:nvSpPr>
            <p:spPr>
              <a:xfrm rot="5400000">
                <a:off x="11159803" y="3239763"/>
                <a:ext cx="438144" cy="37847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cxnSp>
        <p:nvCxnSpPr>
          <p:cNvPr id="32" name="肘形连接符 31"/>
          <p:cNvCxnSpPr>
            <a:stCxn id="34" idx="3"/>
            <a:endCxn id="37" idx="1"/>
          </p:cNvCxnSpPr>
          <p:nvPr/>
        </p:nvCxnSpPr>
        <p:spPr>
          <a:xfrm rot="5400000" flipH="1" flipV="1">
            <a:off x="1074948" y="2705943"/>
            <a:ext cx="962550" cy="291328"/>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1028483" y="3332881"/>
            <a:ext cx="750418" cy="676080"/>
            <a:chOff x="1018940" y="3090803"/>
            <a:chExt cx="750984" cy="676392"/>
          </a:xfrm>
          <a:solidFill>
            <a:srgbClr val="414455"/>
          </a:solidFill>
        </p:grpSpPr>
        <p:sp>
          <p:nvSpPr>
            <p:cNvPr id="34" name="六边形 33"/>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35" name="文本框 64"/>
            <p:cNvSpPr txBox="1"/>
            <p:nvPr/>
          </p:nvSpPr>
          <p:spPr>
            <a:xfrm>
              <a:off x="1018940" y="3298193"/>
              <a:ext cx="750984" cy="256604"/>
            </a:xfrm>
            <a:prstGeom prst="rect">
              <a:avLst/>
            </a:prstGeom>
            <a:noFill/>
          </p:spPr>
          <p:txBody>
            <a:bodyPr wrap="square" rtlCol="0">
              <a:spAutoFit/>
            </a:bodyPr>
            <a:lstStyle/>
            <a:p>
              <a:pPr algn="ctr"/>
              <a:r>
                <a:rPr lang="en-US" altLang="zh-CN" sz="1067" dirty="0">
                  <a:solidFill>
                    <a:schemeClr val="bg1"/>
                  </a:solidFill>
                  <a:latin typeface="微软雅黑" panose="020B0503020204020204" pitchFamily="34" charset="-122"/>
                  <a:ea typeface="微软雅黑" panose="020B0503020204020204" pitchFamily="34" charset="-122"/>
                </a:rPr>
                <a:t>4</a:t>
              </a:r>
              <a:r>
                <a:rPr lang="zh-CN" altLang="en-US" sz="1067" dirty="0">
                  <a:solidFill>
                    <a:schemeClr val="bg1"/>
                  </a:solidFill>
                  <a:latin typeface="微软雅黑" panose="020B0503020204020204" pitchFamily="34" charset="-122"/>
                  <a:ea typeface="微软雅黑" panose="020B0503020204020204" pitchFamily="34" charset="-122"/>
                </a:rPr>
                <a:t>月份</a:t>
              </a:r>
            </a:p>
          </p:txBody>
        </p:sp>
      </p:grpSp>
      <p:grpSp>
        <p:nvGrpSpPr>
          <p:cNvPr id="36" name="组合 35"/>
          <p:cNvGrpSpPr/>
          <p:nvPr/>
        </p:nvGrpSpPr>
        <p:grpSpPr>
          <a:xfrm>
            <a:off x="1701888" y="1604433"/>
            <a:ext cx="1412272" cy="1531797"/>
            <a:chOff x="1853741" y="1952625"/>
            <a:chExt cx="1413335" cy="876262"/>
          </a:xfrm>
          <a:solidFill>
            <a:schemeClr val="bg1">
              <a:lumMod val="85000"/>
            </a:schemeClr>
          </a:solidFill>
        </p:grpSpPr>
        <p:sp>
          <p:nvSpPr>
            <p:cNvPr id="37" name="矩形 36"/>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solidFill>
                  <a:srgbClr val="262626"/>
                </a:solidFill>
              </a:endParaRPr>
            </a:p>
          </p:txBody>
        </p:sp>
        <p:sp>
          <p:nvSpPr>
            <p:cNvPr id="38" name="文本框 66"/>
            <p:cNvSpPr txBox="1"/>
            <p:nvPr/>
          </p:nvSpPr>
          <p:spPr>
            <a:xfrm>
              <a:off x="1853742" y="1997871"/>
              <a:ext cx="1413334" cy="698406"/>
            </a:xfrm>
            <a:prstGeom prst="rect">
              <a:avLst/>
            </a:prstGeom>
            <a:grpFill/>
          </p:spPr>
          <p:txBody>
            <a:bodyPr wrap="square" rtlCol="0">
              <a:spAutoFit/>
            </a:bodyPr>
            <a:lstStyle/>
            <a:p>
              <a:pPr algn="just"/>
              <a:r>
                <a:rPr lang="zh-CN" altLang="en-US" sz="1467" dirty="0">
                  <a:solidFill>
                    <a:srgbClr val="262626"/>
                  </a:solidFill>
                  <a:latin typeface="微软雅黑" panose="020B0503020204020204" pitchFamily="34" charset="-122"/>
                  <a:ea typeface="微软雅黑" panose="020B0503020204020204" pitchFamily="34" charset="-122"/>
                </a:rPr>
                <a:t>在这里添加你的文字，图片也可以。在这里可以添加文字内容。</a:t>
              </a:r>
            </a:p>
          </p:txBody>
        </p:sp>
      </p:grpSp>
      <p:cxnSp>
        <p:nvCxnSpPr>
          <p:cNvPr id="39" name="肘形连接符 38"/>
          <p:cNvCxnSpPr>
            <a:stCxn id="41" idx="3"/>
            <a:endCxn id="44" idx="1"/>
          </p:cNvCxnSpPr>
          <p:nvPr/>
        </p:nvCxnSpPr>
        <p:spPr>
          <a:xfrm rot="5400000" flipH="1" flipV="1">
            <a:off x="3653394" y="2705938"/>
            <a:ext cx="962556" cy="291334"/>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3670127" y="3332878"/>
            <a:ext cx="700463" cy="676079"/>
            <a:chOff x="1082183" y="3090803"/>
            <a:chExt cx="700992" cy="676392"/>
          </a:xfrm>
          <a:solidFill>
            <a:srgbClr val="414455"/>
          </a:solidFill>
        </p:grpSpPr>
        <p:sp>
          <p:nvSpPr>
            <p:cNvPr id="41" name="六边形 40"/>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42" name="文本框 72"/>
            <p:cNvSpPr txBox="1"/>
            <p:nvPr/>
          </p:nvSpPr>
          <p:spPr>
            <a:xfrm>
              <a:off x="1082183" y="3298193"/>
              <a:ext cx="700992" cy="256604"/>
            </a:xfrm>
            <a:prstGeom prst="rect">
              <a:avLst/>
            </a:prstGeom>
            <a:noFill/>
          </p:spPr>
          <p:txBody>
            <a:bodyPr wrap="square" rtlCol="0">
              <a:spAutoFit/>
            </a:bodyPr>
            <a:lstStyle/>
            <a:p>
              <a:pPr algn="ctr"/>
              <a:r>
                <a:rPr lang="en-US" altLang="zh-CN" sz="1067" dirty="0">
                  <a:solidFill>
                    <a:schemeClr val="bg1"/>
                  </a:solidFill>
                  <a:latin typeface="微软雅黑" panose="020B0503020204020204" pitchFamily="34" charset="-122"/>
                  <a:ea typeface="微软雅黑" panose="020B0503020204020204" pitchFamily="34" charset="-122"/>
                </a:rPr>
                <a:t>6</a:t>
              </a:r>
              <a:r>
                <a:rPr lang="zh-CN" altLang="en-US" sz="1067" dirty="0">
                  <a:solidFill>
                    <a:schemeClr val="bg1"/>
                  </a:solidFill>
                  <a:latin typeface="微软雅黑" panose="020B0503020204020204" pitchFamily="34" charset="-122"/>
                  <a:ea typeface="微软雅黑" panose="020B0503020204020204" pitchFamily="34" charset="-122"/>
                </a:rPr>
                <a:t>月份</a:t>
              </a:r>
            </a:p>
          </p:txBody>
        </p:sp>
      </p:grpSp>
      <p:grpSp>
        <p:nvGrpSpPr>
          <p:cNvPr id="43" name="组合 42"/>
          <p:cNvGrpSpPr/>
          <p:nvPr/>
        </p:nvGrpSpPr>
        <p:grpSpPr>
          <a:xfrm>
            <a:off x="4280340" y="1604427"/>
            <a:ext cx="1412272" cy="1531796"/>
            <a:chOff x="1853741" y="1952625"/>
            <a:chExt cx="1413335" cy="876262"/>
          </a:xfrm>
          <a:solidFill>
            <a:schemeClr val="bg1">
              <a:lumMod val="85000"/>
            </a:schemeClr>
          </a:solidFill>
        </p:grpSpPr>
        <p:sp>
          <p:nvSpPr>
            <p:cNvPr id="44" name="矩形 43"/>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7">
                <a:solidFill>
                  <a:srgbClr val="262626"/>
                </a:solidFill>
              </a:endParaRPr>
            </a:p>
          </p:txBody>
        </p:sp>
        <p:sp>
          <p:nvSpPr>
            <p:cNvPr id="45" name="文本框 75"/>
            <p:cNvSpPr txBox="1"/>
            <p:nvPr/>
          </p:nvSpPr>
          <p:spPr>
            <a:xfrm>
              <a:off x="1853742" y="1997872"/>
              <a:ext cx="1413334" cy="698406"/>
            </a:xfrm>
            <a:prstGeom prst="rect">
              <a:avLst/>
            </a:prstGeom>
            <a:grpFill/>
          </p:spPr>
          <p:txBody>
            <a:bodyPr wrap="square" rtlCol="0">
              <a:spAutoFit/>
            </a:bodyPr>
            <a:lstStyle>
              <a:defPPr>
                <a:defRPr lang="zh-CN"/>
              </a:defPPr>
              <a:lvl1pPr algn="just">
                <a:defRPr sz="1200">
                  <a:solidFill>
                    <a:schemeClr val="bg1"/>
                  </a:solidFill>
                  <a:latin typeface="微软雅黑" panose="020B0503020204020204" pitchFamily="34" charset="-122"/>
                  <a:ea typeface="微软雅黑" panose="020B0503020204020204" pitchFamily="34" charset="-122"/>
                </a:defRPr>
              </a:lvl1pPr>
            </a:lstStyle>
            <a:p>
              <a:r>
                <a:rPr lang="zh-CN" altLang="en-US" sz="1467" dirty="0">
                  <a:solidFill>
                    <a:srgbClr val="262626"/>
                  </a:solidFill>
                </a:rPr>
                <a:t>在这里添加你的文字，图片也可以。在这里可以添加文字内容。</a:t>
              </a:r>
            </a:p>
          </p:txBody>
        </p:sp>
      </p:grpSp>
      <p:cxnSp>
        <p:nvCxnSpPr>
          <p:cNvPr id="46" name="肘形连接符 45"/>
          <p:cNvCxnSpPr>
            <a:stCxn id="48" idx="3"/>
            <a:endCxn id="51" idx="1"/>
          </p:cNvCxnSpPr>
          <p:nvPr/>
        </p:nvCxnSpPr>
        <p:spPr>
          <a:xfrm rot="5400000" flipH="1" flipV="1">
            <a:off x="6231848" y="2705940"/>
            <a:ext cx="962557" cy="291329"/>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47" name="组合 46"/>
          <p:cNvGrpSpPr/>
          <p:nvPr/>
        </p:nvGrpSpPr>
        <p:grpSpPr>
          <a:xfrm>
            <a:off x="6194370" y="3332878"/>
            <a:ext cx="680903" cy="676079"/>
            <a:chOff x="1027931" y="3090803"/>
            <a:chExt cx="681417" cy="676392"/>
          </a:xfrm>
          <a:solidFill>
            <a:srgbClr val="414455"/>
          </a:solidFill>
        </p:grpSpPr>
        <p:sp>
          <p:nvSpPr>
            <p:cNvPr id="48" name="六边形 47"/>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49" name="文本框 79"/>
            <p:cNvSpPr txBox="1"/>
            <p:nvPr/>
          </p:nvSpPr>
          <p:spPr>
            <a:xfrm>
              <a:off x="1027931" y="3298193"/>
              <a:ext cx="681417" cy="256604"/>
            </a:xfrm>
            <a:prstGeom prst="rect">
              <a:avLst/>
            </a:prstGeom>
            <a:noFill/>
          </p:spPr>
          <p:txBody>
            <a:bodyPr wrap="square" rtlCol="0">
              <a:spAutoFit/>
            </a:bodyPr>
            <a:lstStyle/>
            <a:p>
              <a:pPr algn="ctr"/>
              <a:r>
                <a:rPr lang="en-US" altLang="zh-CN" sz="1067" dirty="0">
                  <a:solidFill>
                    <a:schemeClr val="bg1"/>
                  </a:solidFill>
                  <a:latin typeface="微软雅黑" panose="020B0503020204020204" pitchFamily="34" charset="-122"/>
                  <a:ea typeface="微软雅黑" panose="020B0503020204020204" pitchFamily="34" charset="-122"/>
                </a:rPr>
                <a:t>8</a:t>
              </a:r>
              <a:r>
                <a:rPr lang="zh-CN" altLang="en-US" sz="1067" dirty="0">
                  <a:solidFill>
                    <a:schemeClr val="bg1"/>
                  </a:solidFill>
                  <a:latin typeface="微软雅黑" panose="020B0503020204020204" pitchFamily="34" charset="-122"/>
                  <a:ea typeface="微软雅黑" panose="020B0503020204020204" pitchFamily="34" charset="-122"/>
                </a:rPr>
                <a:t>月份</a:t>
              </a:r>
            </a:p>
          </p:txBody>
        </p:sp>
      </p:grpSp>
      <p:grpSp>
        <p:nvGrpSpPr>
          <p:cNvPr id="50" name="组合 49"/>
          <p:cNvGrpSpPr/>
          <p:nvPr/>
        </p:nvGrpSpPr>
        <p:grpSpPr>
          <a:xfrm>
            <a:off x="6858791" y="1604427"/>
            <a:ext cx="1412272" cy="1531796"/>
            <a:chOff x="1853741" y="1952625"/>
            <a:chExt cx="1413335" cy="876262"/>
          </a:xfrm>
          <a:solidFill>
            <a:schemeClr val="bg1">
              <a:lumMod val="85000"/>
            </a:schemeClr>
          </a:solidFill>
        </p:grpSpPr>
        <p:sp>
          <p:nvSpPr>
            <p:cNvPr id="51" name="矩形 50"/>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7">
                <a:solidFill>
                  <a:srgbClr val="262626"/>
                </a:solidFill>
              </a:endParaRPr>
            </a:p>
          </p:txBody>
        </p:sp>
        <p:sp>
          <p:nvSpPr>
            <p:cNvPr id="52" name="文本框 82"/>
            <p:cNvSpPr txBox="1"/>
            <p:nvPr/>
          </p:nvSpPr>
          <p:spPr>
            <a:xfrm>
              <a:off x="1853742" y="1997872"/>
              <a:ext cx="1413334" cy="698406"/>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467" dirty="0">
                  <a:solidFill>
                    <a:srgbClr val="262626"/>
                  </a:solidFill>
                </a:rPr>
                <a:t>在这里添加你的文字，图片也可以。在这里可以添加文字内容。</a:t>
              </a:r>
            </a:p>
          </p:txBody>
        </p:sp>
      </p:grpSp>
      <p:cxnSp>
        <p:nvCxnSpPr>
          <p:cNvPr id="53" name="肘形连接符 52"/>
          <p:cNvCxnSpPr>
            <a:stCxn id="55" idx="3"/>
            <a:endCxn id="58" idx="1"/>
          </p:cNvCxnSpPr>
          <p:nvPr/>
        </p:nvCxnSpPr>
        <p:spPr>
          <a:xfrm rot="5400000" flipH="1" flipV="1">
            <a:off x="8810301" y="2705939"/>
            <a:ext cx="962556" cy="291329"/>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p:nvGrpSpPr>
        <p:grpSpPr>
          <a:xfrm>
            <a:off x="8784621" y="3332878"/>
            <a:ext cx="719538" cy="676079"/>
            <a:chOff x="1039738" y="3090803"/>
            <a:chExt cx="720080" cy="676392"/>
          </a:xfrm>
          <a:solidFill>
            <a:srgbClr val="414455"/>
          </a:solidFill>
        </p:grpSpPr>
        <p:sp>
          <p:nvSpPr>
            <p:cNvPr id="55" name="六边形 54"/>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56" name="文本框 86"/>
            <p:cNvSpPr txBox="1"/>
            <p:nvPr/>
          </p:nvSpPr>
          <p:spPr>
            <a:xfrm>
              <a:off x="1039738" y="3298193"/>
              <a:ext cx="720080" cy="256604"/>
            </a:xfrm>
            <a:prstGeom prst="rect">
              <a:avLst/>
            </a:prstGeom>
            <a:noFill/>
          </p:spPr>
          <p:txBody>
            <a:bodyPr wrap="square" rtlCol="0">
              <a:spAutoFit/>
            </a:bodyPr>
            <a:lstStyle/>
            <a:p>
              <a:pPr algn="ctr"/>
              <a:r>
                <a:rPr lang="en-US" altLang="zh-CN" sz="1067" dirty="0">
                  <a:solidFill>
                    <a:schemeClr val="bg1"/>
                  </a:solidFill>
                  <a:latin typeface="微软雅黑" panose="020B0503020204020204" pitchFamily="34" charset="-122"/>
                  <a:ea typeface="微软雅黑" panose="020B0503020204020204" pitchFamily="34" charset="-122"/>
                </a:rPr>
                <a:t>10</a:t>
              </a:r>
              <a:r>
                <a:rPr lang="zh-CN" altLang="en-US" sz="1067" dirty="0">
                  <a:solidFill>
                    <a:schemeClr val="bg1"/>
                  </a:solidFill>
                  <a:latin typeface="微软雅黑" panose="020B0503020204020204" pitchFamily="34" charset="-122"/>
                  <a:ea typeface="微软雅黑" panose="020B0503020204020204" pitchFamily="34" charset="-122"/>
                </a:rPr>
                <a:t>月份</a:t>
              </a:r>
            </a:p>
          </p:txBody>
        </p:sp>
      </p:grpSp>
      <p:grpSp>
        <p:nvGrpSpPr>
          <p:cNvPr id="57" name="组合 56"/>
          <p:cNvGrpSpPr/>
          <p:nvPr/>
        </p:nvGrpSpPr>
        <p:grpSpPr>
          <a:xfrm>
            <a:off x="9437243" y="1604427"/>
            <a:ext cx="1412272" cy="1531796"/>
            <a:chOff x="1853741" y="1952625"/>
            <a:chExt cx="1413335" cy="876262"/>
          </a:xfrm>
          <a:solidFill>
            <a:schemeClr val="bg1">
              <a:lumMod val="85000"/>
            </a:schemeClr>
          </a:solidFill>
        </p:grpSpPr>
        <p:sp>
          <p:nvSpPr>
            <p:cNvPr id="58" name="矩形 57"/>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7">
                <a:solidFill>
                  <a:srgbClr val="262626"/>
                </a:solidFill>
              </a:endParaRPr>
            </a:p>
          </p:txBody>
        </p:sp>
        <p:sp>
          <p:nvSpPr>
            <p:cNvPr id="59" name="文本框 89"/>
            <p:cNvSpPr txBox="1"/>
            <p:nvPr/>
          </p:nvSpPr>
          <p:spPr>
            <a:xfrm>
              <a:off x="1853742" y="1997872"/>
              <a:ext cx="1413334" cy="698406"/>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467" dirty="0">
                  <a:solidFill>
                    <a:srgbClr val="262626"/>
                  </a:solidFill>
                </a:rPr>
                <a:t>在这里添加你的文字，图片也可以。在这里可以添加文字内容。</a:t>
              </a:r>
            </a:p>
          </p:txBody>
        </p:sp>
      </p:grpSp>
      <p:cxnSp>
        <p:nvCxnSpPr>
          <p:cNvPr id="60" name="肘形连接符 59"/>
          <p:cNvCxnSpPr>
            <a:stCxn id="62" idx="0"/>
            <a:endCxn id="65" idx="1"/>
          </p:cNvCxnSpPr>
          <p:nvPr/>
        </p:nvCxnSpPr>
        <p:spPr>
          <a:xfrm rot="16200000" flipH="1">
            <a:off x="2266839" y="4441905"/>
            <a:ext cx="1157220" cy="291329"/>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61" name="组合 60"/>
          <p:cNvGrpSpPr/>
          <p:nvPr/>
        </p:nvGrpSpPr>
        <p:grpSpPr>
          <a:xfrm>
            <a:off x="2354833" y="3332878"/>
            <a:ext cx="700461" cy="676079"/>
            <a:chOff x="1056092" y="3090803"/>
            <a:chExt cx="700988" cy="676392"/>
          </a:xfrm>
          <a:solidFill>
            <a:srgbClr val="414455"/>
          </a:solidFill>
        </p:grpSpPr>
        <p:sp>
          <p:nvSpPr>
            <p:cNvPr id="62" name="六边形 61"/>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63" name="文本框 93"/>
            <p:cNvSpPr txBox="1"/>
            <p:nvPr/>
          </p:nvSpPr>
          <p:spPr>
            <a:xfrm>
              <a:off x="1056092" y="3298193"/>
              <a:ext cx="700988" cy="256604"/>
            </a:xfrm>
            <a:prstGeom prst="rect">
              <a:avLst/>
            </a:prstGeom>
            <a:noFill/>
          </p:spPr>
          <p:txBody>
            <a:bodyPr wrap="square" rtlCol="0">
              <a:spAutoFit/>
            </a:bodyPr>
            <a:lstStyle/>
            <a:p>
              <a:pPr algn="ctr"/>
              <a:r>
                <a:rPr lang="en-US" altLang="zh-CN" sz="1067" dirty="0">
                  <a:solidFill>
                    <a:schemeClr val="bg1"/>
                  </a:solidFill>
                  <a:latin typeface="微软雅黑" panose="020B0503020204020204" pitchFamily="34" charset="-122"/>
                  <a:ea typeface="微软雅黑" panose="020B0503020204020204" pitchFamily="34" charset="-122"/>
                </a:rPr>
                <a:t>5</a:t>
              </a:r>
              <a:r>
                <a:rPr lang="zh-CN" altLang="en-US" sz="1067" dirty="0">
                  <a:solidFill>
                    <a:schemeClr val="bg1"/>
                  </a:solidFill>
                  <a:latin typeface="微软雅黑" panose="020B0503020204020204" pitchFamily="34" charset="-122"/>
                  <a:ea typeface="微软雅黑" panose="020B0503020204020204" pitchFamily="34" charset="-122"/>
                </a:rPr>
                <a:t>月份</a:t>
              </a:r>
            </a:p>
          </p:txBody>
        </p:sp>
      </p:grpSp>
      <p:grpSp>
        <p:nvGrpSpPr>
          <p:cNvPr id="64" name="组合 63"/>
          <p:cNvGrpSpPr/>
          <p:nvPr/>
        </p:nvGrpSpPr>
        <p:grpSpPr>
          <a:xfrm>
            <a:off x="2991115" y="4373054"/>
            <a:ext cx="1412272" cy="1586249"/>
            <a:chOff x="1853741" y="1952625"/>
            <a:chExt cx="1413335" cy="876262"/>
          </a:xfrm>
          <a:solidFill>
            <a:schemeClr val="bg1">
              <a:lumMod val="85000"/>
            </a:schemeClr>
          </a:solidFill>
        </p:grpSpPr>
        <p:sp>
          <p:nvSpPr>
            <p:cNvPr id="65" name="矩形 64"/>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7">
                <a:solidFill>
                  <a:srgbClr val="262626"/>
                </a:solidFill>
              </a:endParaRPr>
            </a:p>
          </p:txBody>
        </p:sp>
        <p:sp>
          <p:nvSpPr>
            <p:cNvPr id="66" name="文本框 96"/>
            <p:cNvSpPr txBox="1"/>
            <p:nvPr/>
          </p:nvSpPr>
          <p:spPr>
            <a:xfrm>
              <a:off x="1853742" y="1997872"/>
              <a:ext cx="1413334" cy="674431"/>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467" dirty="0">
                  <a:solidFill>
                    <a:srgbClr val="262626"/>
                  </a:solidFill>
                </a:rPr>
                <a:t>在这里添加你的文字，图片也可以。在这里可以添加文字内容。</a:t>
              </a:r>
            </a:p>
          </p:txBody>
        </p:sp>
      </p:grpSp>
      <p:cxnSp>
        <p:nvCxnSpPr>
          <p:cNvPr id="67" name="肘形连接符 66"/>
          <p:cNvCxnSpPr>
            <a:stCxn id="69" idx="0"/>
            <a:endCxn id="72" idx="1"/>
          </p:cNvCxnSpPr>
          <p:nvPr/>
        </p:nvCxnSpPr>
        <p:spPr>
          <a:xfrm rot="16200000" flipH="1">
            <a:off x="4845287" y="4441904"/>
            <a:ext cx="1157220" cy="291334"/>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68" name="组合 67"/>
          <p:cNvGrpSpPr/>
          <p:nvPr/>
        </p:nvGrpSpPr>
        <p:grpSpPr>
          <a:xfrm>
            <a:off x="4946519" y="3332878"/>
            <a:ext cx="700461" cy="676079"/>
            <a:chOff x="1069340" y="3090803"/>
            <a:chExt cx="700989" cy="676392"/>
          </a:xfrm>
          <a:solidFill>
            <a:srgbClr val="414455"/>
          </a:solidFill>
        </p:grpSpPr>
        <p:sp>
          <p:nvSpPr>
            <p:cNvPr id="69" name="六边形 68"/>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70" name="文本框 101"/>
            <p:cNvSpPr txBox="1"/>
            <p:nvPr/>
          </p:nvSpPr>
          <p:spPr>
            <a:xfrm>
              <a:off x="1069340" y="3298193"/>
              <a:ext cx="700989" cy="256604"/>
            </a:xfrm>
            <a:prstGeom prst="rect">
              <a:avLst/>
            </a:prstGeom>
            <a:noFill/>
          </p:spPr>
          <p:txBody>
            <a:bodyPr wrap="square" rtlCol="0">
              <a:spAutoFit/>
            </a:bodyPr>
            <a:lstStyle/>
            <a:p>
              <a:pPr algn="ctr"/>
              <a:r>
                <a:rPr lang="en-US" altLang="zh-CN" sz="1067" dirty="0">
                  <a:solidFill>
                    <a:schemeClr val="bg1"/>
                  </a:solidFill>
                  <a:latin typeface="微软雅黑" panose="020B0503020204020204" pitchFamily="34" charset="-122"/>
                  <a:ea typeface="微软雅黑" panose="020B0503020204020204" pitchFamily="34" charset="-122"/>
                </a:rPr>
                <a:t>7</a:t>
              </a:r>
              <a:r>
                <a:rPr lang="zh-CN" altLang="en-US" sz="1067" dirty="0">
                  <a:solidFill>
                    <a:schemeClr val="bg1"/>
                  </a:solidFill>
                  <a:latin typeface="微软雅黑" panose="020B0503020204020204" pitchFamily="34" charset="-122"/>
                  <a:ea typeface="微软雅黑" panose="020B0503020204020204" pitchFamily="34" charset="-122"/>
                </a:rPr>
                <a:t>月份</a:t>
              </a:r>
            </a:p>
          </p:txBody>
        </p:sp>
      </p:grpSp>
      <p:grpSp>
        <p:nvGrpSpPr>
          <p:cNvPr id="71" name="组合 70"/>
          <p:cNvGrpSpPr/>
          <p:nvPr/>
        </p:nvGrpSpPr>
        <p:grpSpPr>
          <a:xfrm>
            <a:off x="5569566" y="4373054"/>
            <a:ext cx="1412272" cy="1586249"/>
            <a:chOff x="1853741" y="1952625"/>
            <a:chExt cx="1413335" cy="876262"/>
          </a:xfrm>
          <a:solidFill>
            <a:schemeClr val="bg1">
              <a:lumMod val="85000"/>
            </a:schemeClr>
          </a:solidFill>
        </p:grpSpPr>
        <p:sp>
          <p:nvSpPr>
            <p:cNvPr id="72" name="矩形 71"/>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7">
                <a:solidFill>
                  <a:srgbClr val="262626"/>
                </a:solidFill>
              </a:endParaRPr>
            </a:p>
          </p:txBody>
        </p:sp>
        <p:sp>
          <p:nvSpPr>
            <p:cNvPr id="73" name="文本框 104"/>
            <p:cNvSpPr txBox="1"/>
            <p:nvPr/>
          </p:nvSpPr>
          <p:spPr>
            <a:xfrm>
              <a:off x="1853742" y="1997872"/>
              <a:ext cx="1413334" cy="674431"/>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467" dirty="0">
                  <a:solidFill>
                    <a:srgbClr val="262626"/>
                  </a:solidFill>
                </a:rPr>
                <a:t>在这里添加你的文字，图片也可以。在这里可以添加文字内容。</a:t>
              </a:r>
            </a:p>
          </p:txBody>
        </p:sp>
      </p:grpSp>
      <p:cxnSp>
        <p:nvCxnSpPr>
          <p:cNvPr id="74" name="肘形连接符 73"/>
          <p:cNvCxnSpPr>
            <a:stCxn id="76" idx="0"/>
            <a:endCxn id="79" idx="1"/>
          </p:cNvCxnSpPr>
          <p:nvPr/>
        </p:nvCxnSpPr>
        <p:spPr>
          <a:xfrm rot="16200000" flipH="1">
            <a:off x="7423742" y="4441906"/>
            <a:ext cx="1157220" cy="291330"/>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75" name="组合 74"/>
          <p:cNvGrpSpPr/>
          <p:nvPr/>
        </p:nvGrpSpPr>
        <p:grpSpPr>
          <a:xfrm>
            <a:off x="7509668" y="3332878"/>
            <a:ext cx="700461" cy="676079"/>
            <a:chOff x="1054022" y="3090803"/>
            <a:chExt cx="700988" cy="676392"/>
          </a:xfrm>
          <a:solidFill>
            <a:srgbClr val="414455"/>
          </a:solidFill>
        </p:grpSpPr>
        <p:sp>
          <p:nvSpPr>
            <p:cNvPr id="76" name="六边形 75"/>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77" name="文本框 108"/>
            <p:cNvSpPr txBox="1"/>
            <p:nvPr/>
          </p:nvSpPr>
          <p:spPr>
            <a:xfrm>
              <a:off x="1054022" y="3298193"/>
              <a:ext cx="700988" cy="256604"/>
            </a:xfrm>
            <a:prstGeom prst="rect">
              <a:avLst/>
            </a:prstGeom>
            <a:noFill/>
          </p:spPr>
          <p:txBody>
            <a:bodyPr wrap="square" rtlCol="0">
              <a:spAutoFit/>
            </a:bodyPr>
            <a:lstStyle/>
            <a:p>
              <a:pPr algn="ctr"/>
              <a:r>
                <a:rPr lang="en-US" altLang="zh-CN" sz="1067" dirty="0">
                  <a:solidFill>
                    <a:schemeClr val="bg1"/>
                  </a:solidFill>
                  <a:latin typeface="微软雅黑" panose="020B0503020204020204" pitchFamily="34" charset="-122"/>
                  <a:ea typeface="微软雅黑" panose="020B0503020204020204" pitchFamily="34" charset="-122"/>
                </a:rPr>
                <a:t>9</a:t>
              </a:r>
              <a:r>
                <a:rPr lang="zh-CN" altLang="en-US" sz="1067" dirty="0">
                  <a:solidFill>
                    <a:schemeClr val="bg1"/>
                  </a:solidFill>
                  <a:latin typeface="微软雅黑" panose="020B0503020204020204" pitchFamily="34" charset="-122"/>
                  <a:ea typeface="微软雅黑" panose="020B0503020204020204" pitchFamily="34" charset="-122"/>
                </a:rPr>
                <a:t>月份</a:t>
              </a:r>
            </a:p>
          </p:txBody>
        </p:sp>
      </p:grpSp>
      <p:grpSp>
        <p:nvGrpSpPr>
          <p:cNvPr id="78" name="组合 77"/>
          <p:cNvGrpSpPr/>
          <p:nvPr/>
        </p:nvGrpSpPr>
        <p:grpSpPr>
          <a:xfrm>
            <a:off x="8148018" y="4373054"/>
            <a:ext cx="1412272" cy="1586249"/>
            <a:chOff x="1853741" y="1952625"/>
            <a:chExt cx="1413335" cy="876262"/>
          </a:xfrm>
          <a:solidFill>
            <a:schemeClr val="bg1">
              <a:lumMod val="85000"/>
            </a:schemeClr>
          </a:solidFill>
        </p:grpSpPr>
        <p:sp>
          <p:nvSpPr>
            <p:cNvPr id="79" name="矩形 78"/>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7">
                <a:solidFill>
                  <a:srgbClr val="262626"/>
                </a:solidFill>
              </a:endParaRPr>
            </a:p>
          </p:txBody>
        </p:sp>
        <p:sp>
          <p:nvSpPr>
            <p:cNvPr id="80" name="文本框 111"/>
            <p:cNvSpPr txBox="1"/>
            <p:nvPr/>
          </p:nvSpPr>
          <p:spPr>
            <a:xfrm>
              <a:off x="1853742" y="1997872"/>
              <a:ext cx="1413334" cy="674431"/>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467" dirty="0">
                  <a:solidFill>
                    <a:srgbClr val="262626"/>
                  </a:solidFill>
                </a:rPr>
                <a:t>在这里添加你的文字，图片也可以。在这里可以添加文字内容。</a:t>
              </a:r>
            </a:p>
          </p:txBody>
        </p:sp>
      </p:grpSp>
      <p:grpSp>
        <p:nvGrpSpPr>
          <p:cNvPr id="81" name="组合 80"/>
          <p:cNvGrpSpPr/>
          <p:nvPr/>
        </p:nvGrpSpPr>
        <p:grpSpPr>
          <a:xfrm>
            <a:off x="10079790" y="3332878"/>
            <a:ext cx="681649" cy="676079"/>
            <a:chOff x="1045689" y="3090803"/>
            <a:chExt cx="682162" cy="676392"/>
          </a:xfrm>
          <a:solidFill>
            <a:srgbClr val="414455"/>
          </a:solidFill>
        </p:grpSpPr>
        <p:sp>
          <p:nvSpPr>
            <p:cNvPr id="82" name="六边形 81"/>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83" name="文本框 114"/>
            <p:cNvSpPr txBox="1"/>
            <p:nvPr/>
          </p:nvSpPr>
          <p:spPr>
            <a:xfrm>
              <a:off x="1045689" y="3298193"/>
              <a:ext cx="682162" cy="256604"/>
            </a:xfrm>
            <a:prstGeom prst="rect">
              <a:avLst/>
            </a:prstGeom>
            <a:noFill/>
          </p:spPr>
          <p:txBody>
            <a:bodyPr wrap="square" rtlCol="0">
              <a:spAutoFit/>
            </a:bodyPr>
            <a:lstStyle/>
            <a:p>
              <a:pPr algn="ctr"/>
              <a:r>
                <a:rPr lang="en-US" altLang="zh-CN" sz="1067" dirty="0">
                  <a:solidFill>
                    <a:schemeClr val="bg1"/>
                  </a:solidFill>
                  <a:latin typeface="微软雅黑" panose="020B0503020204020204" pitchFamily="34" charset="-122"/>
                  <a:ea typeface="微软雅黑" panose="020B0503020204020204" pitchFamily="34" charset="-122"/>
                </a:rPr>
                <a:t>11</a:t>
              </a:r>
              <a:r>
                <a:rPr lang="zh-CN" altLang="en-US" sz="1067" dirty="0">
                  <a:solidFill>
                    <a:schemeClr val="bg1"/>
                  </a:solidFill>
                  <a:latin typeface="微软雅黑" panose="020B0503020204020204" pitchFamily="34" charset="-122"/>
                  <a:ea typeface="微软雅黑" panose="020B0503020204020204" pitchFamily="34" charset="-122"/>
                </a:rPr>
                <a:t>月份</a:t>
              </a:r>
            </a:p>
          </p:txBody>
        </p:sp>
      </p:grpSp>
    </p:spTree>
    <p:extLst>
      <p:ext uri="{BB962C8B-B14F-4D97-AF65-F5344CB8AC3E}">
        <p14:creationId xmlns:p14="http://schemas.microsoft.com/office/powerpoint/2010/main" val="207760256"/>
      </p:ext>
    </p:extLst>
  </p:cSld>
  <p:clrMapOvr>
    <a:masterClrMapping/>
  </p:clrMapOvr>
  <mc:AlternateContent xmlns:mc="http://schemas.openxmlformats.org/markup-compatibility/2006" xmlns:p14="http://schemas.microsoft.com/office/powerpoint/2010/main">
    <mc:Choice Requires="p14">
      <p:transition spd="slow" p14:dur="1200" advClick="0" advTm="3000">
        <p14:flip dir="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500"/>
                                        <p:tgtEl>
                                          <p:spTgt spid="3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up)">
                                      <p:cBhvr>
                                        <p:cTn id="31" dur="500"/>
                                        <p:tgtEl>
                                          <p:spTgt spid="60"/>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ipe(left)">
                                      <p:cBhvr>
                                        <p:cTn id="35" dur="500"/>
                                        <p:tgtEl>
                                          <p:spTgt spid="6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down)">
                                      <p:cBhvr>
                                        <p:cTn id="43" dur="500"/>
                                        <p:tgtEl>
                                          <p:spTgt spid="39"/>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left)">
                                      <p:cBhvr>
                                        <p:cTn id="47" dur="500"/>
                                        <p:tgtEl>
                                          <p:spTgt spid="4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childTnLst>
                                </p:cTn>
                              </p:par>
                            </p:childTnLst>
                          </p:cTn>
                        </p:par>
                        <p:par>
                          <p:cTn id="52" fill="hold">
                            <p:stCondLst>
                              <p:cond delay="6000"/>
                            </p:stCondLst>
                            <p:childTnLst>
                              <p:par>
                                <p:cTn id="53" presetID="22" presetClass="entr" presetSubtype="1" fill="hold" nodeType="after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71"/>
                                        </p:tgtEl>
                                        <p:attrNameLst>
                                          <p:attrName>style.visibility</p:attrName>
                                        </p:attrNameLst>
                                      </p:cBhvr>
                                      <p:to>
                                        <p:strVal val="visible"/>
                                      </p:to>
                                    </p:set>
                                    <p:animEffect transition="in" filter="wipe(left)">
                                      <p:cBhvr>
                                        <p:cTn id="59" dur="500"/>
                                        <p:tgtEl>
                                          <p:spTgt spid="71"/>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500"/>
                                        <p:tgtEl>
                                          <p:spTgt spid="47"/>
                                        </p:tgtEl>
                                      </p:cBhvr>
                                    </p:animEffect>
                                  </p:childTnLst>
                                </p:cTn>
                              </p:par>
                            </p:childTnLst>
                          </p:cTn>
                        </p:par>
                        <p:par>
                          <p:cTn id="64" fill="hold">
                            <p:stCondLst>
                              <p:cond delay="7500"/>
                            </p:stCondLst>
                            <p:childTnLst>
                              <p:par>
                                <p:cTn id="65" presetID="22" presetClass="entr" presetSubtype="4" fill="hold"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wipe(down)">
                                      <p:cBhvr>
                                        <p:cTn id="67" dur="500"/>
                                        <p:tgtEl>
                                          <p:spTgt spid="46"/>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left)">
                                      <p:cBhvr>
                                        <p:cTn id="71" dur="500"/>
                                        <p:tgtEl>
                                          <p:spTgt spid="50"/>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fade">
                                      <p:cBhvr>
                                        <p:cTn id="75" dur="500"/>
                                        <p:tgtEl>
                                          <p:spTgt spid="75"/>
                                        </p:tgtEl>
                                      </p:cBhvr>
                                    </p:animEffect>
                                  </p:childTnLst>
                                </p:cTn>
                              </p:par>
                            </p:childTnLst>
                          </p:cTn>
                        </p:par>
                        <p:par>
                          <p:cTn id="76" fill="hold">
                            <p:stCondLst>
                              <p:cond delay="9000"/>
                            </p:stCondLst>
                            <p:childTnLst>
                              <p:par>
                                <p:cTn id="77" presetID="22" presetClass="entr" presetSubtype="1" fill="hold" nodeType="after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wipe(up)">
                                      <p:cBhvr>
                                        <p:cTn id="79" dur="500"/>
                                        <p:tgtEl>
                                          <p:spTgt spid="74"/>
                                        </p:tgtEl>
                                      </p:cBhvr>
                                    </p:animEffect>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78"/>
                                        </p:tgtEl>
                                        <p:attrNameLst>
                                          <p:attrName>style.visibility</p:attrName>
                                        </p:attrNameLst>
                                      </p:cBhvr>
                                      <p:to>
                                        <p:strVal val="visible"/>
                                      </p:to>
                                    </p:set>
                                    <p:animEffect transition="in" filter="wipe(left)">
                                      <p:cBhvr>
                                        <p:cTn id="83" dur="500"/>
                                        <p:tgtEl>
                                          <p:spTgt spid="78"/>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500"/>
                                        <p:tgtEl>
                                          <p:spTgt spid="54"/>
                                        </p:tgtEl>
                                      </p:cBhvr>
                                    </p:animEffect>
                                  </p:childTnLst>
                                </p:cTn>
                              </p:par>
                            </p:childTnLst>
                          </p:cTn>
                        </p:par>
                        <p:par>
                          <p:cTn id="88" fill="hold">
                            <p:stCondLst>
                              <p:cond delay="10500"/>
                            </p:stCondLst>
                            <p:childTnLst>
                              <p:par>
                                <p:cTn id="89" presetID="22" presetClass="entr" presetSubtype="4" fill="hold" nodeType="after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wipe(down)">
                                      <p:cBhvr>
                                        <p:cTn id="91" dur="500"/>
                                        <p:tgtEl>
                                          <p:spTgt spid="53"/>
                                        </p:tgtEl>
                                      </p:cBhvr>
                                    </p:animEffect>
                                  </p:childTnLst>
                                </p:cTn>
                              </p:par>
                            </p:childTnLst>
                          </p:cTn>
                        </p:par>
                        <p:par>
                          <p:cTn id="92" fill="hold">
                            <p:stCondLst>
                              <p:cond delay="11000"/>
                            </p:stCondLst>
                            <p:childTnLst>
                              <p:par>
                                <p:cTn id="93" presetID="22" presetClass="entr" presetSubtype="8" fill="hold" nodeType="after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wipe(left)">
                                      <p:cBhvr>
                                        <p:cTn id="95" dur="500"/>
                                        <p:tgtEl>
                                          <p:spTgt spid="57"/>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81"/>
                                        </p:tgtEl>
                                        <p:attrNameLst>
                                          <p:attrName>style.visibility</p:attrName>
                                        </p:attrNameLst>
                                      </p:cBhvr>
                                      <p:to>
                                        <p:strVal val="visible"/>
                                      </p:to>
                                    </p:set>
                                    <p:animEffect transition="in" filter="fade">
                                      <p:cBhvr>
                                        <p:cTn id="99" dur="500"/>
                                        <p:tgtEl>
                                          <p:spTgt spid="81"/>
                                        </p:tgtEl>
                                      </p:cBhvr>
                                    </p:animEffect>
                                  </p:childTnLst>
                                </p:cTn>
                              </p:par>
                            </p:childTnLst>
                          </p:cTn>
                        </p:par>
                        <p:par>
                          <p:cTn id="100" fill="hold">
                            <p:stCondLst>
                              <p:cond delay="12000"/>
                            </p:stCondLst>
                            <p:childTnLst>
                              <p:par>
                                <p:cTn id="101" presetID="26" presetClass="emph" presetSubtype="0" fill="hold" nodeType="afterEffect">
                                  <p:stCondLst>
                                    <p:cond delay="0"/>
                                  </p:stCondLst>
                                  <p:childTnLst>
                                    <p:animEffect transition="out" filter="fade">
                                      <p:cBhvr>
                                        <p:cTn id="102" dur="500" tmFilter="0, 0; .2, .5; .8, .5; 1, 0"/>
                                        <p:tgtEl>
                                          <p:spTgt spid="81"/>
                                        </p:tgtEl>
                                      </p:cBhvr>
                                    </p:animEffect>
                                    <p:animScale>
                                      <p:cBhvr>
                                        <p:cTn id="103" dur="250" autoRev="1" fill="hold"/>
                                        <p:tgtEl>
                                          <p:spTgt spid="8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p:cNvSpPr txBox="1"/>
          <p:nvPr/>
        </p:nvSpPr>
        <p:spPr>
          <a:xfrm>
            <a:off x="6711447" y="3512675"/>
            <a:ext cx="2834233" cy="764525"/>
          </a:xfrm>
          <a:prstGeom prst="rect">
            <a:avLst/>
          </a:prstGeom>
          <a:noFill/>
        </p:spPr>
        <p:txBody>
          <a:bodyPr wrap="none" lIns="117199" tIns="58599" rIns="117199" bIns="58599">
            <a:spAutoFit/>
          </a:bodyPr>
          <a:lstStyle/>
          <a:p>
            <a:pPr marL="439510" indent="-439510" fontAlgn="base">
              <a:spcBef>
                <a:spcPct val="0"/>
              </a:spcBef>
              <a:spcAft>
                <a:spcPct val="0"/>
              </a:spcAft>
              <a:buFont typeface="Arial" pitchFamily="34" charset="0"/>
              <a:buChar char="•"/>
              <a:defRPr/>
            </a:pPr>
            <a:r>
              <a:rPr lang="zh-CN" altLang="en-US" sz="2100" dirty="0">
                <a:solidFill>
                  <a:prstClr val="black">
                    <a:lumMod val="75000"/>
                    <a:lumOff val="25000"/>
                  </a:prstClr>
                </a:solidFill>
                <a:latin typeface="微软雅黑" pitchFamily="34" charset="-122"/>
                <a:ea typeface="微软雅黑" pitchFamily="34" charset="-122"/>
              </a:rPr>
              <a:t>点击此处输入文字</a:t>
            </a:r>
            <a:endParaRPr lang="en-US" altLang="zh-CN" sz="2100" dirty="0">
              <a:solidFill>
                <a:prstClr val="black">
                  <a:lumMod val="75000"/>
                  <a:lumOff val="25000"/>
                </a:prstClr>
              </a:solidFill>
              <a:latin typeface="微软雅黑" pitchFamily="34" charset="-122"/>
              <a:ea typeface="微软雅黑" pitchFamily="34" charset="-122"/>
            </a:endParaRPr>
          </a:p>
          <a:p>
            <a:pPr marL="439510" indent="-439510" fontAlgn="base">
              <a:spcBef>
                <a:spcPct val="0"/>
              </a:spcBef>
              <a:spcAft>
                <a:spcPct val="0"/>
              </a:spcAft>
              <a:buFont typeface="Arial" pitchFamily="34" charset="0"/>
              <a:buChar char="•"/>
              <a:defRPr/>
            </a:pPr>
            <a:r>
              <a:rPr lang="zh-CN" altLang="en-US" sz="2100" dirty="0">
                <a:solidFill>
                  <a:prstClr val="black">
                    <a:lumMod val="75000"/>
                    <a:lumOff val="25000"/>
                  </a:prstClr>
                </a:solidFill>
                <a:latin typeface="微软雅黑" pitchFamily="34" charset="-122"/>
                <a:ea typeface="微软雅黑" pitchFamily="34" charset="-122"/>
              </a:rPr>
              <a:t>点击此处输入文字</a:t>
            </a:r>
            <a:endParaRPr lang="en-US" altLang="zh-CN" sz="2100" dirty="0">
              <a:solidFill>
                <a:prstClr val="black">
                  <a:lumMod val="75000"/>
                  <a:lumOff val="25000"/>
                </a:prstClr>
              </a:solidFill>
              <a:latin typeface="微软雅黑" pitchFamily="34" charset="-122"/>
              <a:ea typeface="微软雅黑" pitchFamily="34" charset="-122"/>
            </a:endParaRPr>
          </a:p>
        </p:txBody>
      </p:sp>
      <p:sp>
        <p:nvSpPr>
          <p:cNvPr id="80" name="TextBox 79"/>
          <p:cNvSpPr txBox="1"/>
          <p:nvPr/>
        </p:nvSpPr>
        <p:spPr>
          <a:xfrm>
            <a:off x="4051760" y="4588403"/>
            <a:ext cx="3197126" cy="733754"/>
          </a:xfrm>
          <a:prstGeom prst="rect">
            <a:avLst/>
          </a:prstGeom>
          <a:noFill/>
        </p:spPr>
        <p:txBody>
          <a:bodyPr wrap="square" lIns="117199" tIns="58599" rIns="117199" bIns="58599">
            <a:spAutoFit/>
          </a:bodyPr>
          <a:lstStyle/>
          <a:p>
            <a:pPr marL="439510" indent="-439510" fontAlgn="base">
              <a:spcBef>
                <a:spcPct val="0"/>
              </a:spcBef>
              <a:spcAft>
                <a:spcPct val="0"/>
              </a:spcAft>
              <a:buFont typeface="Arial" pitchFamily="34" charset="0"/>
              <a:buChar char="•"/>
              <a:defRPr/>
            </a:pPr>
            <a:r>
              <a:rPr lang="zh-CN" altLang="en-US" sz="2000" b="1" dirty="0">
                <a:solidFill>
                  <a:prstClr val="black">
                    <a:lumMod val="75000"/>
                    <a:lumOff val="25000"/>
                  </a:prstClr>
                </a:solidFill>
                <a:latin typeface="微软雅黑" pitchFamily="34" charset="-122"/>
                <a:ea typeface="微软雅黑" pitchFamily="34" charset="-122"/>
              </a:rPr>
              <a:t>点击此处输入文字</a:t>
            </a:r>
            <a:endParaRPr lang="en-US" altLang="zh-CN" sz="2000" b="1" dirty="0">
              <a:solidFill>
                <a:prstClr val="black">
                  <a:lumMod val="75000"/>
                  <a:lumOff val="25000"/>
                </a:prstClr>
              </a:solidFill>
              <a:latin typeface="微软雅黑" pitchFamily="34" charset="-122"/>
              <a:ea typeface="微软雅黑" pitchFamily="34" charset="-122"/>
            </a:endParaRPr>
          </a:p>
          <a:p>
            <a:pPr marL="439510" indent="-439510" fontAlgn="base">
              <a:spcBef>
                <a:spcPct val="0"/>
              </a:spcBef>
              <a:spcAft>
                <a:spcPct val="0"/>
              </a:spcAft>
              <a:buFont typeface="Arial" pitchFamily="34" charset="0"/>
              <a:buChar char="•"/>
              <a:defRPr/>
            </a:pPr>
            <a:r>
              <a:rPr lang="zh-CN" altLang="en-US" sz="2000" b="1" dirty="0">
                <a:solidFill>
                  <a:prstClr val="black">
                    <a:lumMod val="75000"/>
                    <a:lumOff val="25000"/>
                  </a:prstClr>
                </a:solidFill>
                <a:latin typeface="微软雅黑" pitchFamily="34" charset="-122"/>
                <a:ea typeface="微软雅黑" pitchFamily="34" charset="-122"/>
              </a:rPr>
              <a:t>点击此处输入文字</a:t>
            </a:r>
            <a:endParaRPr lang="en-US" altLang="zh-CN" sz="2000" b="1" dirty="0">
              <a:solidFill>
                <a:prstClr val="black">
                  <a:lumMod val="75000"/>
                  <a:lumOff val="25000"/>
                </a:prstClr>
              </a:solidFill>
              <a:latin typeface="微软雅黑" pitchFamily="34" charset="-122"/>
              <a:ea typeface="微软雅黑" pitchFamily="34" charset="-122"/>
            </a:endParaRPr>
          </a:p>
        </p:txBody>
      </p:sp>
      <p:sp>
        <p:nvSpPr>
          <p:cNvPr id="81" name="TextBox 80"/>
          <p:cNvSpPr txBox="1"/>
          <p:nvPr/>
        </p:nvSpPr>
        <p:spPr>
          <a:xfrm>
            <a:off x="9068561" y="2442421"/>
            <a:ext cx="2526527" cy="672213"/>
          </a:xfrm>
          <a:prstGeom prst="rect">
            <a:avLst/>
          </a:prstGeom>
          <a:noFill/>
        </p:spPr>
        <p:txBody>
          <a:bodyPr wrap="none" lIns="117199" tIns="58599" rIns="117199" bIns="58599">
            <a:spAutoFit/>
          </a:bodyPr>
          <a:lstStyle/>
          <a:p>
            <a:pPr marL="439510" indent="-439510" fontAlgn="base">
              <a:spcBef>
                <a:spcPct val="0"/>
              </a:spcBef>
              <a:spcAft>
                <a:spcPct val="0"/>
              </a:spcAft>
              <a:buFont typeface="Arial" pitchFamily="34" charset="0"/>
              <a:buChar char="•"/>
              <a:defRPr/>
            </a:pPr>
            <a:r>
              <a:rPr lang="zh-CN" altLang="en-US" b="1" dirty="0">
                <a:solidFill>
                  <a:prstClr val="black">
                    <a:lumMod val="75000"/>
                    <a:lumOff val="25000"/>
                  </a:prstClr>
                </a:solidFill>
                <a:latin typeface="微软雅黑" pitchFamily="34" charset="-122"/>
                <a:ea typeface="微软雅黑" pitchFamily="34" charset="-122"/>
              </a:rPr>
              <a:t>点击此处输入文字</a:t>
            </a:r>
            <a:endParaRPr lang="en-US" altLang="zh-CN" b="1" dirty="0">
              <a:solidFill>
                <a:prstClr val="black">
                  <a:lumMod val="75000"/>
                  <a:lumOff val="25000"/>
                </a:prstClr>
              </a:solidFill>
              <a:latin typeface="微软雅黑" pitchFamily="34" charset="-122"/>
              <a:ea typeface="微软雅黑" pitchFamily="34" charset="-122"/>
            </a:endParaRPr>
          </a:p>
          <a:p>
            <a:pPr marL="439510" indent="-439510" fontAlgn="base">
              <a:spcBef>
                <a:spcPct val="0"/>
              </a:spcBef>
              <a:spcAft>
                <a:spcPct val="0"/>
              </a:spcAft>
              <a:buFont typeface="Arial" pitchFamily="34" charset="0"/>
              <a:buChar char="•"/>
              <a:defRPr/>
            </a:pPr>
            <a:r>
              <a:rPr lang="zh-CN" altLang="en-US" b="1" dirty="0">
                <a:solidFill>
                  <a:prstClr val="black">
                    <a:lumMod val="75000"/>
                    <a:lumOff val="25000"/>
                  </a:prstClr>
                </a:solidFill>
                <a:latin typeface="微软雅黑" pitchFamily="34" charset="-122"/>
                <a:ea typeface="微软雅黑" pitchFamily="34" charset="-122"/>
              </a:rPr>
              <a:t>点击此处输入文字</a:t>
            </a:r>
            <a:endParaRPr lang="en-US" altLang="zh-CN" b="1" dirty="0">
              <a:solidFill>
                <a:prstClr val="black">
                  <a:lumMod val="75000"/>
                  <a:lumOff val="25000"/>
                </a:prstClr>
              </a:solidFill>
              <a:latin typeface="微软雅黑" pitchFamily="34" charset="-122"/>
              <a:ea typeface="微软雅黑" pitchFamily="34" charset="-122"/>
            </a:endParaRPr>
          </a:p>
        </p:txBody>
      </p:sp>
      <p:grpSp>
        <p:nvGrpSpPr>
          <p:cNvPr id="82" name="组合 81"/>
          <p:cNvGrpSpPr/>
          <p:nvPr/>
        </p:nvGrpSpPr>
        <p:grpSpPr>
          <a:xfrm>
            <a:off x="2043768" y="2049991"/>
            <a:ext cx="2591980" cy="3217537"/>
            <a:chOff x="681032" y="1902140"/>
            <a:chExt cx="1944688" cy="2681281"/>
          </a:xfrm>
        </p:grpSpPr>
        <p:sp>
          <p:nvSpPr>
            <p:cNvPr id="83" name="椭圆​​ 2"/>
            <p:cNvSpPr/>
            <p:nvPr/>
          </p:nvSpPr>
          <p:spPr>
            <a:xfrm>
              <a:off x="681032" y="1902140"/>
              <a:ext cx="1944688" cy="2447925"/>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rgbClr val="2B83E5"/>
            </a:solidFill>
            <a:ln>
              <a:solidFill>
                <a:schemeClr val="accent1"/>
              </a:solidFill>
            </a:ln>
          </p:spPr>
          <p:txBody>
            <a:bodyPr wrap="none" anchor="ctr"/>
            <a:lstStyle/>
            <a:p>
              <a:pPr fontAlgn="base">
                <a:spcBef>
                  <a:spcPct val="0"/>
                </a:spcBef>
                <a:spcAft>
                  <a:spcPct val="0"/>
                </a:spcAft>
              </a:pPr>
              <a:endParaRPr lang="zh-CN" altLang="en-US" kern="0" dirty="0">
                <a:solidFill>
                  <a:srgbClr val="000000"/>
                </a:solidFill>
                <a:latin typeface="Arial" pitchFamily="34" charset="0"/>
                <a:ea typeface="微软雅黑" panose="020B0503020204020204" pitchFamily="34" charset="-122"/>
              </a:endParaRPr>
            </a:p>
          </p:txBody>
        </p:sp>
        <p:sp>
          <p:nvSpPr>
            <p:cNvPr id="84" name="椭圆​​ 6"/>
            <p:cNvSpPr/>
            <p:nvPr/>
          </p:nvSpPr>
          <p:spPr>
            <a:xfrm>
              <a:off x="897230" y="4432300"/>
              <a:ext cx="1512168" cy="151121"/>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algn="ctr">
                <a:defRPr/>
              </a:pPr>
              <a:endParaRPr lang="zh-CN" altLang="en-US" kern="0" dirty="0">
                <a:solidFill>
                  <a:prstClr val="white"/>
                </a:solidFill>
                <a:ea typeface="微软雅黑" panose="020B0503020204020204" pitchFamily="34" charset="-122"/>
              </a:endParaRPr>
            </a:p>
          </p:txBody>
        </p:sp>
        <p:sp>
          <p:nvSpPr>
            <p:cNvPr id="85" name="矩形​​ 16"/>
            <p:cNvSpPr>
              <a:spLocks noChangeArrowheads="1"/>
            </p:cNvSpPr>
            <p:nvPr/>
          </p:nvSpPr>
          <p:spPr bwMode="auto">
            <a:xfrm>
              <a:off x="918297" y="2527148"/>
              <a:ext cx="1465976" cy="66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defRPr/>
              </a:pPr>
              <a:r>
                <a:rPr lang="zh-CN" altLang="en-US" sz="4599" b="1" kern="0" dirty="0">
                  <a:solidFill>
                    <a:schemeClr val="bg1"/>
                  </a:solidFill>
                  <a:latin typeface="微软雅黑" pitchFamily="34" charset="-122"/>
                  <a:ea typeface="微软雅黑" pitchFamily="34" charset="-122"/>
                  <a:cs typeface="Arial Unicode MS" pitchFamily="34" charset="-122"/>
                </a:rPr>
                <a:t>项目一</a:t>
              </a:r>
            </a:p>
          </p:txBody>
        </p:sp>
      </p:grpSp>
      <p:grpSp>
        <p:nvGrpSpPr>
          <p:cNvPr id="86" name="组合 85"/>
          <p:cNvGrpSpPr/>
          <p:nvPr/>
        </p:nvGrpSpPr>
        <p:grpSpPr>
          <a:xfrm>
            <a:off x="5329764" y="1602317"/>
            <a:ext cx="1919122" cy="2335512"/>
            <a:chOff x="3146420" y="1529078"/>
            <a:chExt cx="1439862" cy="1946260"/>
          </a:xfrm>
        </p:grpSpPr>
        <p:sp>
          <p:nvSpPr>
            <p:cNvPr id="87" name="椭圆​​ 2"/>
            <p:cNvSpPr/>
            <p:nvPr/>
          </p:nvSpPr>
          <p:spPr>
            <a:xfrm>
              <a:off x="3146420" y="1529078"/>
              <a:ext cx="1439862" cy="1812925"/>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rgbClr val="2B83E5"/>
            </a:solidFill>
            <a:ln>
              <a:noFill/>
            </a:ln>
          </p:spPr>
          <p:txBody>
            <a:bodyPr wrap="none" anchor="ctr"/>
            <a:lstStyle/>
            <a:p>
              <a:pPr fontAlgn="base">
                <a:spcBef>
                  <a:spcPct val="0"/>
                </a:spcBef>
                <a:spcAft>
                  <a:spcPct val="0"/>
                </a:spcAft>
              </a:pPr>
              <a:endParaRPr lang="zh-CN" altLang="en-US" kern="0" dirty="0">
                <a:solidFill>
                  <a:srgbClr val="000000"/>
                </a:solidFill>
                <a:latin typeface="Arial" pitchFamily="34" charset="0"/>
                <a:ea typeface="微软雅黑" panose="020B0503020204020204" pitchFamily="34" charset="-122"/>
              </a:endParaRPr>
            </a:p>
          </p:txBody>
        </p:sp>
        <p:sp>
          <p:nvSpPr>
            <p:cNvPr id="88" name="椭圆​​ 9"/>
            <p:cNvSpPr/>
            <p:nvPr/>
          </p:nvSpPr>
          <p:spPr>
            <a:xfrm>
              <a:off x="3273494" y="3380494"/>
              <a:ext cx="1116000" cy="94844"/>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algn="ctr">
                <a:defRPr/>
              </a:pPr>
              <a:endParaRPr lang="zh-CN" altLang="en-US" kern="0" dirty="0">
                <a:solidFill>
                  <a:prstClr val="white"/>
                </a:solidFill>
                <a:ea typeface="微软雅黑" panose="020B0503020204020204" pitchFamily="34" charset="-122"/>
              </a:endParaRPr>
            </a:p>
          </p:txBody>
        </p:sp>
        <p:sp>
          <p:nvSpPr>
            <p:cNvPr id="89" name="矩形​​ 17"/>
            <p:cNvSpPr>
              <a:spLocks noChangeArrowheads="1"/>
            </p:cNvSpPr>
            <p:nvPr/>
          </p:nvSpPr>
          <p:spPr bwMode="auto">
            <a:xfrm>
              <a:off x="3330336" y="1998632"/>
              <a:ext cx="1033110" cy="47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0" algn="ctr" fontAlgn="base">
                <a:spcBef>
                  <a:spcPct val="0"/>
                </a:spcBef>
                <a:spcAft>
                  <a:spcPct val="0"/>
                </a:spcAft>
                <a:defRPr/>
              </a:pPr>
              <a:r>
                <a:rPr lang="zh-CN" altLang="en-US" sz="3099" b="1" kern="0" dirty="0">
                  <a:solidFill>
                    <a:schemeClr val="bg1"/>
                  </a:solidFill>
                  <a:latin typeface="微软雅黑" pitchFamily="34" charset="-122"/>
                  <a:ea typeface="微软雅黑" pitchFamily="34" charset="-122"/>
                  <a:cs typeface="Arial Unicode MS" pitchFamily="34" charset="-122"/>
                </a:rPr>
                <a:t>项目二</a:t>
              </a:r>
            </a:p>
          </p:txBody>
        </p:sp>
      </p:grpSp>
      <p:grpSp>
        <p:nvGrpSpPr>
          <p:cNvPr id="90" name="组合 89"/>
          <p:cNvGrpSpPr/>
          <p:nvPr/>
        </p:nvGrpSpPr>
        <p:grpSpPr>
          <a:xfrm>
            <a:off x="7898468" y="1270847"/>
            <a:ext cx="1349946" cy="1629211"/>
            <a:chOff x="5073645" y="1252853"/>
            <a:chExt cx="1012825" cy="1357676"/>
          </a:xfrm>
        </p:grpSpPr>
        <p:sp>
          <p:nvSpPr>
            <p:cNvPr id="91" name="椭圆​​ 2"/>
            <p:cNvSpPr/>
            <p:nvPr/>
          </p:nvSpPr>
          <p:spPr>
            <a:xfrm>
              <a:off x="5073645" y="1252853"/>
              <a:ext cx="1012825" cy="1274762"/>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rgbClr val="2B83E5"/>
            </a:solidFill>
            <a:ln>
              <a:noFill/>
            </a:ln>
          </p:spPr>
          <p:txBody>
            <a:bodyPr wrap="none" anchor="ctr"/>
            <a:lstStyle/>
            <a:p>
              <a:pPr fontAlgn="base">
                <a:spcBef>
                  <a:spcPct val="0"/>
                </a:spcBef>
                <a:spcAft>
                  <a:spcPct val="0"/>
                </a:spcAft>
              </a:pPr>
              <a:endParaRPr lang="zh-CN" altLang="en-US" kern="0" dirty="0">
                <a:solidFill>
                  <a:srgbClr val="000000"/>
                </a:solidFill>
                <a:latin typeface="Arial" pitchFamily="34" charset="0"/>
                <a:ea typeface="微软雅黑" panose="020B0503020204020204" pitchFamily="34" charset="-122"/>
              </a:endParaRPr>
            </a:p>
          </p:txBody>
        </p:sp>
        <p:sp>
          <p:nvSpPr>
            <p:cNvPr id="92" name="椭圆​​ 10"/>
            <p:cNvSpPr/>
            <p:nvPr/>
          </p:nvSpPr>
          <p:spPr>
            <a:xfrm>
              <a:off x="5217790" y="2515685"/>
              <a:ext cx="720000" cy="94844"/>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algn="ctr">
                <a:defRPr/>
              </a:pPr>
              <a:endParaRPr lang="zh-CN" altLang="en-US" kern="0" dirty="0">
                <a:solidFill>
                  <a:prstClr val="white"/>
                </a:solidFill>
                <a:ea typeface="微软雅黑" panose="020B0503020204020204" pitchFamily="34" charset="-122"/>
              </a:endParaRPr>
            </a:p>
          </p:txBody>
        </p:sp>
        <p:sp>
          <p:nvSpPr>
            <p:cNvPr id="93" name="矩形​​ 18"/>
            <p:cNvSpPr>
              <a:spLocks noChangeArrowheads="1"/>
            </p:cNvSpPr>
            <p:nvPr/>
          </p:nvSpPr>
          <p:spPr bwMode="auto">
            <a:xfrm>
              <a:off x="5250285" y="1568261"/>
              <a:ext cx="657958" cy="30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0" algn="ctr" fontAlgn="base">
                <a:spcBef>
                  <a:spcPct val="0"/>
                </a:spcBef>
                <a:spcAft>
                  <a:spcPct val="0"/>
                </a:spcAft>
                <a:defRPr/>
              </a:pPr>
              <a:r>
                <a:rPr lang="zh-CN" altLang="en-US" b="1" kern="0" dirty="0">
                  <a:solidFill>
                    <a:schemeClr val="bg1"/>
                  </a:solidFill>
                  <a:latin typeface="微软雅黑" pitchFamily="34" charset="-122"/>
                  <a:ea typeface="微软雅黑" pitchFamily="34" charset="-122"/>
                  <a:cs typeface="Arial Unicode MS" pitchFamily="34" charset="-122"/>
                </a:rPr>
                <a:t>项目三</a:t>
              </a:r>
            </a:p>
          </p:txBody>
        </p:sp>
      </p:grpSp>
      <p:sp>
        <p:nvSpPr>
          <p:cNvPr id="94" name="TextBox 93"/>
          <p:cNvSpPr txBox="1"/>
          <p:nvPr/>
        </p:nvSpPr>
        <p:spPr>
          <a:xfrm>
            <a:off x="217554" y="333373"/>
            <a:ext cx="3383593" cy="523099"/>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t>日常工作概述</a:t>
            </a:r>
          </a:p>
        </p:txBody>
      </p:sp>
    </p:spTree>
    <p:extLst>
      <p:ext uri="{BB962C8B-B14F-4D97-AF65-F5344CB8AC3E}">
        <p14:creationId xmlns:p14="http://schemas.microsoft.com/office/powerpoint/2010/main" val="1768833729"/>
      </p:ext>
    </p:extLst>
  </p:cSld>
  <p:clrMapOvr>
    <a:masterClrMapping/>
  </p:clrMapOvr>
  <mc:AlternateContent xmlns:mc="http://schemas.openxmlformats.org/markup-compatibility/2006" xmlns:p14="http://schemas.microsoft.com/office/powerpoint/2010/main">
    <mc:Choice Requires="p14">
      <p:transition spd="slow" p14:dur="1200" advClick="0" advTm="3000">
        <p14:prism/>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randombar(horizontal)">
                                      <p:cBhvr>
                                        <p:cTn id="7" dur="500"/>
                                        <p:tgtEl>
                                          <p:spTgt spid="94"/>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wipe(down)">
                                      <p:cBhvr>
                                        <p:cTn id="11" dur="506">
                                          <p:stCondLst>
                                            <p:cond delay="0"/>
                                          </p:stCondLst>
                                        </p:cTn>
                                        <p:tgtEl>
                                          <p:spTgt spid="82"/>
                                        </p:tgtEl>
                                      </p:cBhvr>
                                    </p:animEffect>
                                    <p:anim calcmode="lin" valueType="num">
                                      <p:cBhvr>
                                        <p:cTn id="12" dur="1594"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13" dur="581"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14" dur="581" tmFilter="0, 0; 0.125,0.2665; 0.25,0.4; 0.375,0.465; 0.5,0.5;  0.625,0.535; 0.75,0.6; 0.875,0.7335; 1,1">
                                          <p:stCondLst>
                                            <p:cond delay="581"/>
                                          </p:stCondLst>
                                        </p:cTn>
                                        <p:tgtEl>
                                          <p:spTgt spid="82"/>
                                        </p:tgtEl>
                                        <p:attrNameLst>
                                          <p:attrName>ppt_y</p:attrName>
                                        </p:attrNameLst>
                                      </p:cBhvr>
                                      <p:tavLst>
                                        <p:tav tm="0" fmla="#ppt_y-sin(pi*$)/9">
                                          <p:val>
                                            <p:fltVal val="0"/>
                                          </p:val>
                                        </p:tav>
                                        <p:tav tm="100000">
                                          <p:val>
                                            <p:fltVal val="1"/>
                                          </p:val>
                                        </p:tav>
                                      </p:tavLst>
                                    </p:anim>
                                    <p:anim calcmode="lin" valueType="num">
                                      <p:cBhvr>
                                        <p:cTn id="15" dur="289" tmFilter="0, 0; 0.125,0.2665; 0.25,0.4; 0.375,0.465; 0.5,0.5;  0.625,0.535; 0.75,0.6; 0.875,0.7335; 1,1">
                                          <p:stCondLst>
                                            <p:cond delay="1160"/>
                                          </p:stCondLst>
                                        </p:cTn>
                                        <p:tgtEl>
                                          <p:spTgt spid="82"/>
                                        </p:tgtEl>
                                        <p:attrNameLst>
                                          <p:attrName>ppt_y</p:attrName>
                                        </p:attrNameLst>
                                      </p:cBhvr>
                                      <p:tavLst>
                                        <p:tav tm="0" fmla="#ppt_y-sin(pi*$)/27">
                                          <p:val>
                                            <p:fltVal val="0"/>
                                          </p:val>
                                        </p:tav>
                                        <p:tav tm="100000">
                                          <p:val>
                                            <p:fltVal val="1"/>
                                          </p:val>
                                        </p:tav>
                                      </p:tavLst>
                                    </p:anim>
                                    <p:anim calcmode="lin" valueType="num">
                                      <p:cBhvr>
                                        <p:cTn id="16" dur="145" tmFilter="0, 0; 0.125,0.2665; 0.25,0.4; 0.375,0.465; 0.5,0.5;  0.625,0.535; 0.75,0.6; 0.875,0.7335; 1,1">
                                          <p:stCondLst>
                                            <p:cond delay="1449"/>
                                          </p:stCondLst>
                                        </p:cTn>
                                        <p:tgtEl>
                                          <p:spTgt spid="82"/>
                                        </p:tgtEl>
                                        <p:attrNameLst>
                                          <p:attrName>ppt_y</p:attrName>
                                        </p:attrNameLst>
                                      </p:cBhvr>
                                      <p:tavLst>
                                        <p:tav tm="0" fmla="#ppt_y-sin(pi*$)/81">
                                          <p:val>
                                            <p:fltVal val="0"/>
                                          </p:val>
                                        </p:tav>
                                        <p:tav tm="100000">
                                          <p:val>
                                            <p:fltVal val="1"/>
                                          </p:val>
                                        </p:tav>
                                      </p:tavLst>
                                    </p:anim>
                                    <p:animScale>
                                      <p:cBhvr>
                                        <p:cTn id="17" dur="23">
                                          <p:stCondLst>
                                            <p:cond delay="569"/>
                                          </p:stCondLst>
                                        </p:cTn>
                                        <p:tgtEl>
                                          <p:spTgt spid="82"/>
                                        </p:tgtEl>
                                      </p:cBhvr>
                                      <p:to x="100000" y="60000"/>
                                    </p:animScale>
                                    <p:animScale>
                                      <p:cBhvr>
                                        <p:cTn id="18" dur="145" decel="50000">
                                          <p:stCondLst>
                                            <p:cond delay="593"/>
                                          </p:stCondLst>
                                        </p:cTn>
                                        <p:tgtEl>
                                          <p:spTgt spid="82"/>
                                        </p:tgtEl>
                                      </p:cBhvr>
                                      <p:to x="100000" y="100000"/>
                                    </p:animScale>
                                    <p:animScale>
                                      <p:cBhvr>
                                        <p:cTn id="19" dur="23">
                                          <p:stCondLst>
                                            <p:cond delay="1148"/>
                                          </p:stCondLst>
                                        </p:cTn>
                                        <p:tgtEl>
                                          <p:spTgt spid="82"/>
                                        </p:tgtEl>
                                      </p:cBhvr>
                                      <p:to x="100000" y="80000"/>
                                    </p:animScale>
                                    <p:animScale>
                                      <p:cBhvr>
                                        <p:cTn id="20" dur="145" decel="50000">
                                          <p:stCondLst>
                                            <p:cond delay="1171"/>
                                          </p:stCondLst>
                                        </p:cTn>
                                        <p:tgtEl>
                                          <p:spTgt spid="82"/>
                                        </p:tgtEl>
                                      </p:cBhvr>
                                      <p:to x="100000" y="100000"/>
                                    </p:animScale>
                                    <p:animScale>
                                      <p:cBhvr>
                                        <p:cTn id="21" dur="23">
                                          <p:stCondLst>
                                            <p:cond delay="1437"/>
                                          </p:stCondLst>
                                        </p:cTn>
                                        <p:tgtEl>
                                          <p:spTgt spid="82"/>
                                        </p:tgtEl>
                                      </p:cBhvr>
                                      <p:to x="100000" y="90000"/>
                                    </p:animScale>
                                    <p:animScale>
                                      <p:cBhvr>
                                        <p:cTn id="22" dur="145" decel="50000">
                                          <p:stCondLst>
                                            <p:cond delay="1458"/>
                                          </p:stCondLst>
                                        </p:cTn>
                                        <p:tgtEl>
                                          <p:spTgt spid="82"/>
                                        </p:tgtEl>
                                      </p:cBhvr>
                                      <p:to x="100000" y="100000"/>
                                    </p:animScale>
                                    <p:animScale>
                                      <p:cBhvr>
                                        <p:cTn id="23" dur="23">
                                          <p:stCondLst>
                                            <p:cond delay="1582"/>
                                          </p:stCondLst>
                                        </p:cTn>
                                        <p:tgtEl>
                                          <p:spTgt spid="82"/>
                                        </p:tgtEl>
                                      </p:cBhvr>
                                      <p:to x="100000" y="95000"/>
                                    </p:animScale>
                                    <p:animScale>
                                      <p:cBhvr>
                                        <p:cTn id="24" dur="145" decel="50000">
                                          <p:stCondLst>
                                            <p:cond delay="1605"/>
                                          </p:stCondLst>
                                        </p:cTn>
                                        <p:tgtEl>
                                          <p:spTgt spid="82"/>
                                        </p:tgtEl>
                                      </p:cBhvr>
                                      <p:to x="100000" y="100000"/>
                                    </p:animScale>
                                  </p:childTnLst>
                                </p:cTn>
                              </p:par>
                              <p:par>
                                <p:cTn id="25" presetID="26" presetClass="entr" presetSubtype="0" fill="hold" nodeType="withEffect">
                                  <p:stCondLst>
                                    <p:cond delay="250"/>
                                  </p:stCondLst>
                                  <p:childTnLst>
                                    <p:set>
                                      <p:cBhvr>
                                        <p:cTn id="26" dur="1" fill="hold">
                                          <p:stCondLst>
                                            <p:cond delay="0"/>
                                          </p:stCondLst>
                                        </p:cTn>
                                        <p:tgtEl>
                                          <p:spTgt spid="86"/>
                                        </p:tgtEl>
                                        <p:attrNameLst>
                                          <p:attrName>style.visibility</p:attrName>
                                        </p:attrNameLst>
                                      </p:cBhvr>
                                      <p:to>
                                        <p:strVal val="visible"/>
                                      </p:to>
                                    </p:set>
                                    <p:animEffect transition="in" filter="wipe(down)">
                                      <p:cBhvr>
                                        <p:cTn id="27" dur="506">
                                          <p:stCondLst>
                                            <p:cond delay="0"/>
                                          </p:stCondLst>
                                        </p:cTn>
                                        <p:tgtEl>
                                          <p:spTgt spid="86"/>
                                        </p:tgtEl>
                                      </p:cBhvr>
                                    </p:animEffect>
                                    <p:anim calcmode="lin" valueType="num">
                                      <p:cBhvr>
                                        <p:cTn id="28" dur="1594"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29" dur="581"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30" dur="581" tmFilter="0, 0; 0.125,0.2665; 0.25,0.4; 0.375,0.465; 0.5,0.5;  0.625,0.535; 0.75,0.6; 0.875,0.7335; 1,1">
                                          <p:stCondLst>
                                            <p:cond delay="581"/>
                                          </p:stCondLst>
                                        </p:cTn>
                                        <p:tgtEl>
                                          <p:spTgt spid="86"/>
                                        </p:tgtEl>
                                        <p:attrNameLst>
                                          <p:attrName>ppt_y</p:attrName>
                                        </p:attrNameLst>
                                      </p:cBhvr>
                                      <p:tavLst>
                                        <p:tav tm="0" fmla="#ppt_y-sin(pi*$)/9">
                                          <p:val>
                                            <p:fltVal val="0"/>
                                          </p:val>
                                        </p:tav>
                                        <p:tav tm="100000">
                                          <p:val>
                                            <p:fltVal val="1"/>
                                          </p:val>
                                        </p:tav>
                                      </p:tavLst>
                                    </p:anim>
                                    <p:anim calcmode="lin" valueType="num">
                                      <p:cBhvr>
                                        <p:cTn id="31" dur="289" tmFilter="0, 0; 0.125,0.2665; 0.25,0.4; 0.375,0.465; 0.5,0.5;  0.625,0.535; 0.75,0.6; 0.875,0.7335; 1,1">
                                          <p:stCondLst>
                                            <p:cond delay="1160"/>
                                          </p:stCondLst>
                                        </p:cTn>
                                        <p:tgtEl>
                                          <p:spTgt spid="86"/>
                                        </p:tgtEl>
                                        <p:attrNameLst>
                                          <p:attrName>ppt_y</p:attrName>
                                        </p:attrNameLst>
                                      </p:cBhvr>
                                      <p:tavLst>
                                        <p:tav tm="0" fmla="#ppt_y-sin(pi*$)/27">
                                          <p:val>
                                            <p:fltVal val="0"/>
                                          </p:val>
                                        </p:tav>
                                        <p:tav tm="100000">
                                          <p:val>
                                            <p:fltVal val="1"/>
                                          </p:val>
                                        </p:tav>
                                      </p:tavLst>
                                    </p:anim>
                                    <p:anim calcmode="lin" valueType="num">
                                      <p:cBhvr>
                                        <p:cTn id="32" dur="145" tmFilter="0, 0; 0.125,0.2665; 0.25,0.4; 0.375,0.465; 0.5,0.5;  0.625,0.535; 0.75,0.6; 0.875,0.7335; 1,1">
                                          <p:stCondLst>
                                            <p:cond delay="1449"/>
                                          </p:stCondLst>
                                        </p:cTn>
                                        <p:tgtEl>
                                          <p:spTgt spid="86"/>
                                        </p:tgtEl>
                                        <p:attrNameLst>
                                          <p:attrName>ppt_y</p:attrName>
                                        </p:attrNameLst>
                                      </p:cBhvr>
                                      <p:tavLst>
                                        <p:tav tm="0" fmla="#ppt_y-sin(pi*$)/81">
                                          <p:val>
                                            <p:fltVal val="0"/>
                                          </p:val>
                                        </p:tav>
                                        <p:tav tm="100000">
                                          <p:val>
                                            <p:fltVal val="1"/>
                                          </p:val>
                                        </p:tav>
                                      </p:tavLst>
                                    </p:anim>
                                    <p:animScale>
                                      <p:cBhvr>
                                        <p:cTn id="33" dur="23">
                                          <p:stCondLst>
                                            <p:cond delay="569"/>
                                          </p:stCondLst>
                                        </p:cTn>
                                        <p:tgtEl>
                                          <p:spTgt spid="86"/>
                                        </p:tgtEl>
                                      </p:cBhvr>
                                      <p:to x="100000" y="60000"/>
                                    </p:animScale>
                                    <p:animScale>
                                      <p:cBhvr>
                                        <p:cTn id="34" dur="145" decel="50000">
                                          <p:stCondLst>
                                            <p:cond delay="593"/>
                                          </p:stCondLst>
                                        </p:cTn>
                                        <p:tgtEl>
                                          <p:spTgt spid="86"/>
                                        </p:tgtEl>
                                      </p:cBhvr>
                                      <p:to x="100000" y="100000"/>
                                    </p:animScale>
                                    <p:animScale>
                                      <p:cBhvr>
                                        <p:cTn id="35" dur="23">
                                          <p:stCondLst>
                                            <p:cond delay="1148"/>
                                          </p:stCondLst>
                                        </p:cTn>
                                        <p:tgtEl>
                                          <p:spTgt spid="86"/>
                                        </p:tgtEl>
                                      </p:cBhvr>
                                      <p:to x="100000" y="80000"/>
                                    </p:animScale>
                                    <p:animScale>
                                      <p:cBhvr>
                                        <p:cTn id="36" dur="145" decel="50000">
                                          <p:stCondLst>
                                            <p:cond delay="1171"/>
                                          </p:stCondLst>
                                        </p:cTn>
                                        <p:tgtEl>
                                          <p:spTgt spid="86"/>
                                        </p:tgtEl>
                                      </p:cBhvr>
                                      <p:to x="100000" y="100000"/>
                                    </p:animScale>
                                    <p:animScale>
                                      <p:cBhvr>
                                        <p:cTn id="37" dur="23">
                                          <p:stCondLst>
                                            <p:cond delay="1437"/>
                                          </p:stCondLst>
                                        </p:cTn>
                                        <p:tgtEl>
                                          <p:spTgt spid="86"/>
                                        </p:tgtEl>
                                      </p:cBhvr>
                                      <p:to x="100000" y="90000"/>
                                    </p:animScale>
                                    <p:animScale>
                                      <p:cBhvr>
                                        <p:cTn id="38" dur="145" decel="50000">
                                          <p:stCondLst>
                                            <p:cond delay="1458"/>
                                          </p:stCondLst>
                                        </p:cTn>
                                        <p:tgtEl>
                                          <p:spTgt spid="86"/>
                                        </p:tgtEl>
                                      </p:cBhvr>
                                      <p:to x="100000" y="100000"/>
                                    </p:animScale>
                                    <p:animScale>
                                      <p:cBhvr>
                                        <p:cTn id="39" dur="23">
                                          <p:stCondLst>
                                            <p:cond delay="1582"/>
                                          </p:stCondLst>
                                        </p:cTn>
                                        <p:tgtEl>
                                          <p:spTgt spid="86"/>
                                        </p:tgtEl>
                                      </p:cBhvr>
                                      <p:to x="100000" y="95000"/>
                                    </p:animScale>
                                    <p:animScale>
                                      <p:cBhvr>
                                        <p:cTn id="40" dur="145" decel="50000">
                                          <p:stCondLst>
                                            <p:cond delay="1605"/>
                                          </p:stCondLst>
                                        </p:cTn>
                                        <p:tgtEl>
                                          <p:spTgt spid="86"/>
                                        </p:tgtEl>
                                      </p:cBhvr>
                                      <p:to x="100000" y="100000"/>
                                    </p:animScale>
                                  </p:childTnLst>
                                </p:cTn>
                              </p:par>
                              <p:par>
                                <p:cTn id="41" presetID="26" presetClass="entr" presetSubtype="0" fill="hold" nodeType="withEffect">
                                  <p:stCondLst>
                                    <p:cond delay="500"/>
                                  </p:stCondLst>
                                  <p:childTnLst>
                                    <p:set>
                                      <p:cBhvr>
                                        <p:cTn id="42" dur="1" fill="hold">
                                          <p:stCondLst>
                                            <p:cond delay="0"/>
                                          </p:stCondLst>
                                        </p:cTn>
                                        <p:tgtEl>
                                          <p:spTgt spid="90"/>
                                        </p:tgtEl>
                                        <p:attrNameLst>
                                          <p:attrName>style.visibility</p:attrName>
                                        </p:attrNameLst>
                                      </p:cBhvr>
                                      <p:to>
                                        <p:strVal val="visible"/>
                                      </p:to>
                                    </p:set>
                                    <p:animEffect transition="in" filter="wipe(down)">
                                      <p:cBhvr>
                                        <p:cTn id="43" dur="506">
                                          <p:stCondLst>
                                            <p:cond delay="0"/>
                                          </p:stCondLst>
                                        </p:cTn>
                                        <p:tgtEl>
                                          <p:spTgt spid="90"/>
                                        </p:tgtEl>
                                      </p:cBhvr>
                                    </p:animEffect>
                                    <p:anim calcmode="lin" valueType="num">
                                      <p:cBhvr>
                                        <p:cTn id="44" dur="1594"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45" dur="581"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46" dur="581" tmFilter="0, 0; 0.125,0.2665; 0.25,0.4; 0.375,0.465; 0.5,0.5;  0.625,0.535; 0.75,0.6; 0.875,0.7335; 1,1">
                                          <p:stCondLst>
                                            <p:cond delay="581"/>
                                          </p:stCondLst>
                                        </p:cTn>
                                        <p:tgtEl>
                                          <p:spTgt spid="90"/>
                                        </p:tgtEl>
                                        <p:attrNameLst>
                                          <p:attrName>ppt_y</p:attrName>
                                        </p:attrNameLst>
                                      </p:cBhvr>
                                      <p:tavLst>
                                        <p:tav tm="0" fmla="#ppt_y-sin(pi*$)/9">
                                          <p:val>
                                            <p:fltVal val="0"/>
                                          </p:val>
                                        </p:tav>
                                        <p:tav tm="100000">
                                          <p:val>
                                            <p:fltVal val="1"/>
                                          </p:val>
                                        </p:tav>
                                      </p:tavLst>
                                    </p:anim>
                                    <p:anim calcmode="lin" valueType="num">
                                      <p:cBhvr>
                                        <p:cTn id="47" dur="289" tmFilter="0, 0; 0.125,0.2665; 0.25,0.4; 0.375,0.465; 0.5,0.5;  0.625,0.535; 0.75,0.6; 0.875,0.7335; 1,1">
                                          <p:stCondLst>
                                            <p:cond delay="1160"/>
                                          </p:stCondLst>
                                        </p:cTn>
                                        <p:tgtEl>
                                          <p:spTgt spid="90"/>
                                        </p:tgtEl>
                                        <p:attrNameLst>
                                          <p:attrName>ppt_y</p:attrName>
                                        </p:attrNameLst>
                                      </p:cBhvr>
                                      <p:tavLst>
                                        <p:tav tm="0" fmla="#ppt_y-sin(pi*$)/27">
                                          <p:val>
                                            <p:fltVal val="0"/>
                                          </p:val>
                                        </p:tav>
                                        <p:tav tm="100000">
                                          <p:val>
                                            <p:fltVal val="1"/>
                                          </p:val>
                                        </p:tav>
                                      </p:tavLst>
                                    </p:anim>
                                    <p:anim calcmode="lin" valueType="num">
                                      <p:cBhvr>
                                        <p:cTn id="48" dur="145" tmFilter="0, 0; 0.125,0.2665; 0.25,0.4; 0.375,0.465; 0.5,0.5;  0.625,0.535; 0.75,0.6; 0.875,0.7335; 1,1">
                                          <p:stCondLst>
                                            <p:cond delay="1449"/>
                                          </p:stCondLst>
                                        </p:cTn>
                                        <p:tgtEl>
                                          <p:spTgt spid="90"/>
                                        </p:tgtEl>
                                        <p:attrNameLst>
                                          <p:attrName>ppt_y</p:attrName>
                                        </p:attrNameLst>
                                      </p:cBhvr>
                                      <p:tavLst>
                                        <p:tav tm="0" fmla="#ppt_y-sin(pi*$)/81">
                                          <p:val>
                                            <p:fltVal val="0"/>
                                          </p:val>
                                        </p:tav>
                                        <p:tav tm="100000">
                                          <p:val>
                                            <p:fltVal val="1"/>
                                          </p:val>
                                        </p:tav>
                                      </p:tavLst>
                                    </p:anim>
                                    <p:animScale>
                                      <p:cBhvr>
                                        <p:cTn id="49" dur="23">
                                          <p:stCondLst>
                                            <p:cond delay="569"/>
                                          </p:stCondLst>
                                        </p:cTn>
                                        <p:tgtEl>
                                          <p:spTgt spid="90"/>
                                        </p:tgtEl>
                                      </p:cBhvr>
                                      <p:to x="100000" y="60000"/>
                                    </p:animScale>
                                    <p:animScale>
                                      <p:cBhvr>
                                        <p:cTn id="50" dur="145" decel="50000">
                                          <p:stCondLst>
                                            <p:cond delay="593"/>
                                          </p:stCondLst>
                                        </p:cTn>
                                        <p:tgtEl>
                                          <p:spTgt spid="90"/>
                                        </p:tgtEl>
                                      </p:cBhvr>
                                      <p:to x="100000" y="100000"/>
                                    </p:animScale>
                                    <p:animScale>
                                      <p:cBhvr>
                                        <p:cTn id="51" dur="23">
                                          <p:stCondLst>
                                            <p:cond delay="1148"/>
                                          </p:stCondLst>
                                        </p:cTn>
                                        <p:tgtEl>
                                          <p:spTgt spid="90"/>
                                        </p:tgtEl>
                                      </p:cBhvr>
                                      <p:to x="100000" y="80000"/>
                                    </p:animScale>
                                    <p:animScale>
                                      <p:cBhvr>
                                        <p:cTn id="52" dur="145" decel="50000">
                                          <p:stCondLst>
                                            <p:cond delay="1171"/>
                                          </p:stCondLst>
                                        </p:cTn>
                                        <p:tgtEl>
                                          <p:spTgt spid="90"/>
                                        </p:tgtEl>
                                      </p:cBhvr>
                                      <p:to x="100000" y="100000"/>
                                    </p:animScale>
                                    <p:animScale>
                                      <p:cBhvr>
                                        <p:cTn id="53" dur="23">
                                          <p:stCondLst>
                                            <p:cond delay="1437"/>
                                          </p:stCondLst>
                                        </p:cTn>
                                        <p:tgtEl>
                                          <p:spTgt spid="90"/>
                                        </p:tgtEl>
                                      </p:cBhvr>
                                      <p:to x="100000" y="90000"/>
                                    </p:animScale>
                                    <p:animScale>
                                      <p:cBhvr>
                                        <p:cTn id="54" dur="145" decel="50000">
                                          <p:stCondLst>
                                            <p:cond delay="1458"/>
                                          </p:stCondLst>
                                        </p:cTn>
                                        <p:tgtEl>
                                          <p:spTgt spid="90"/>
                                        </p:tgtEl>
                                      </p:cBhvr>
                                      <p:to x="100000" y="100000"/>
                                    </p:animScale>
                                    <p:animScale>
                                      <p:cBhvr>
                                        <p:cTn id="55" dur="23">
                                          <p:stCondLst>
                                            <p:cond delay="1582"/>
                                          </p:stCondLst>
                                        </p:cTn>
                                        <p:tgtEl>
                                          <p:spTgt spid="90"/>
                                        </p:tgtEl>
                                      </p:cBhvr>
                                      <p:to x="100000" y="95000"/>
                                    </p:animScale>
                                    <p:animScale>
                                      <p:cBhvr>
                                        <p:cTn id="56" dur="145" decel="50000">
                                          <p:stCondLst>
                                            <p:cond delay="1605"/>
                                          </p:stCondLst>
                                        </p:cTn>
                                        <p:tgtEl>
                                          <p:spTgt spid="90"/>
                                        </p:tgtEl>
                                      </p:cBhvr>
                                      <p:to x="100000" y="100000"/>
                                    </p:animScale>
                                  </p:childTnLst>
                                </p:cTn>
                              </p:par>
                            </p:childTnLst>
                          </p:cTn>
                        </p:par>
                        <p:par>
                          <p:cTn id="57" fill="hold">
                            <p:stCondLst>
                              <p:cond delay="2750"/>
                            </p:stCondLst>
                            <p:childTnLst>
                              <p:par>
                                <p:cTn id="58" presetID="22" presetClass="entr" presetSubtype="2" fill="hold" grpId="0" nodeType="after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wipe(right)">
                                      <p:cBhvr>
                                        <p:cTn id="60" dur="250"/>
                                        <p:tgtEl>
                                          <p:spTgt spid="81"/>
                                        </p:tgtEl>
                                      </p:cBhvr>
                                    </p:animEffect>
                                  </p:childTnLst>
                                </p:cTn>
                              </p:par>
                              <p:par>
                                <p:cTn id="61" presetID="22" presetClass="entr" presetSubtype="2" fill="hold" grpId="0" nodeType="withEffect">
                                  <p:stCondLst>
                                    <p:cond delay="250"/>
                                  </p:stCondLst>
                                  <p:childTnLst>
                                    <p:set>
                                      <p:cBhvr>
                                        <p:cTn id="62" dur="1" fill="hold">
                                          <p:stCondLst>
                                            <p:cond delay="0"/>
                                          </p:stCondLst>
                                        </p:cTn>
                                        <p:tgtEl>
                                          <p:spTgt spid="59"/>
                                        </p:tgtEl>
                                        <p:attrNameLst>
                                          <p:attrName>style.visibility</p:attrName>
                                        </p:attrNameLst>
                                      </p:cBhvr>
                                      <p:to>
                                        <p:strVal val="visible"/>
                                      </p:to>
                                    </p:set>
                                    <p:animEffect transition="in" filter="wipe(right)">
                                      <p:cBhvr>
                                        <p:cTn id="63" dur="250"/>
                                        <p:tgtEl>
                                          <p:spTgt spid="59"/>
                                        </p:tgtEl>
                                      </p:cBhvr>
                                    </p:animEffect>
                                  </p:childTnLst>
                                </p:cTn>
                              </p:par>
                              <p:par>
                                <p:cTn id="64" presetID="22" presetClass="entr" presetSubtype="2" fill="hold" grpId="0" nodeType="withEffect">
                                  <p:stCondLst>
                                    <p:cond delay="500"/>
                                  </p:stCondLst>
                                  <p:childTnLst>
                                    <p:set>
                                      <p:cBhvr>
                                        <p:cTn id="65" dur="1" fill="hold">
                                          <p:stCondLst>
                                            <p:cond delay="0"/>
                                          </p:stCondLst>
                                        </p:cTn>
                                        <p:tgtEl>
                                          <p:spTgt spid="80"/>
                                        </p:tgtEl>
                                        <p:attrNameLst>
                                          <p:attrName>style.visibility</p:attrName>
                                        </p:attrNameLst>
                                      </p:cBhvr>
                                      <p:to>
                                        <p:strVal val="visible"/>
                                      </p:to>
                                    </p:set>
                                    <p:animEffect transition="in" filter="wipe(right)">
                                      <p:cBhvr>
                                        <p:cTn id="66" dur="25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80" grpId="0"/>
      <p:bldP spid="81" grpId="0"/>
      <p:bldP spid="9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875588" y="1700808"/>
            <a:ext cx="8444000" cy="368335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42" name="组合 41"/>
          <p:cNvGrpSpPr/>
          <p:nvPr/>
        </p:nvGrpSpPr>
        <p:grpSpPr>
          <a:xfrm>
            <a:off x="1417067" y="908720"/>
            <a:ext cx="1728192" cy="1728192"/>
            <a:chOff x="1417067" y="908720"/>
            <a:chExt cx="1728192" cy="1728192"/>
          </a:xfrm>
        </p:grpSpPr>
        <p:grpSp>
          <p:nvGrpSpPr>
            <p:cNvPr id="43" name="组合 42"/>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5" name="椭圆 4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46" name="椭圆 4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44" name="TextBox 7"/>
            <p:cNvSpPr>
              <a:spLocks noChangeArrowheads="1"/>
            </p:cNvSpPr>
            <p:nvPr/>
          </p:nvSpPr>
          <p:spPr bwMode="auto">
            <a:xfrm>
              <a:off x="1489075" y="1340768"/>
              <a:ext cx="1487074" cy="83099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itchFamily="34" charset="-122"/>
                  <a:sym typeface="微软雅黑" pitchFamily="34" charset="-122"/>
                </a:rPr>
                <a:t>2</a:t>
              </a:r>
              <a:endParaRPr lang="zh-CN" altLang="en-US" sz="5400" b="1" dirty="0">
                <a:solidFill>
                  <a:srgbClr val="0070C0"/>
                </a:solidFill>
                <a:latin typeface="Impact MT Std" pitchFamily="34" charset="0"/>
                <a:ea typeface="微软雅黑" pitchFamily="34" charset="-122"/>
                <a:sym typeface="微软雅黑" pitchFamily="34" charset="-122"/>
              </a:endParaRPr>
            </a:p>
          </p:txBody>
        </p:sp>
      </p:grpSp>
      <p:sp>
        <p:nvSpPr>
          <p:cNvPr id="65" name="TextBox 7"/>
          <p:cNvSpPr>
            <a:spLocks noChangeArrowheads="1"/>
          </p:cNvSpPr>
          <p:nvPr/>
        </p:nvSpPr>
        <p:spPr bwMode="auto">
          <a:xfrm>
            <a:off x="3505299" y="1773977"/>
            <a:ext cx="3672408"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itchFamily="34" charset="-122"/>
                <a:ea typeface="微软雅黑" pitchFamily="34" charset="-122"/>
                <a:sym typeface="微软雅黑" pitchFamily="34" charset="-122"/>
              </a:rPr>
              <a:t>工作完成情况</a:t>
            </a:r>
          </a:p>
        </p:txBody>
      </p:sp>
      <p:grpSp>
        <p:nvGrpSpPr>
          <p:cNvPr id="66" name="组合 65"/>
          <p:cNvGrpSpPr/>
          <p:nvPr/>
        </p:nvGrpSpPr>
        <p:grpSpPr>
          <a:xfrm>
            <a:off x="3505299" y="2420888"/>
            <a:ext cx="1386661" cy="215444"/>
            <a:chOff x="3505299" y="2420888"/>
            <a:chExt cx="1386661" cy="215444"/>
          </a:xfrm>
        </p:grpSpPr>
        <p:sp>
          <p:nvSpPr>
            <p:cNvPr id="67" name="等腰三角形 66"/>
            <p:cNvSpPr/>
            <p:nvPr/>
          </p:nvSpPr>
          <p:spPr>
            <a:xfrm rot="5400000">
              <a:off x="3505299" y="2456602"/>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8" name="TextBox 7"/>
            <p:cNvSpPr>
              <a:spLocks noChangeArrowheads="1"/>
            </p:cNvSpPr>
            <p:nvPr/>
          </p:nvSpPr>
          <p:spPr bwMode="auto">
            <a:xfrm>
              <a:off x="3748216" y="2420888"/>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与上年度对比</a:t>
              </a:r>
            </a:p>
          </p:txBody>
        </p:sp>
      </p:grpSp>
      <p:grpSp>
        <p:nvGrpSpPr>
          <p:cNvPr id="69" name="组合 68"/>
          <p:cNvGrpSpPr/>
          <p:nvPr/>
        </p:nvGrpSpPr>
        <p:grpSpPr>
          <a:xfrm>
            <a:off x="5017467" y="2420888"/>
            <a:ext cx="1386661" cy="215444"/>
            <a:chOff x="5017467" y="2420888"/>
            <a:chExt cx="1386661" cy="215444"/>
          </a:xfrm>
        </p:grpSpPr>
        <p:sp>
          <p:nvSpPr>
            <p:cNvPr id="70" name="等腰三角形 69"/>
            <p:cNvSpPr/>
            <p:nvPr/>
          </p:nvSpPr>
          <p:spPr>
            <a:xfrm rot="5400000">
              <a:off x="5017467" y="2456602"/>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71" name="TextBox 7"/>
            <p:cNvSpPr>
              <a:spLocks noChangeArrowheads="1"/>
            </p:cNvSpPr>
            <p:nvPr/>
          </p:nvSpPr>
          <p:spPr bwMode="auto">
            <a:xfrm>
              <a:off x="5260384" y="2420888"/>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工作完成进度</a:t>
              </a:r>
            </a:p>
          </p:txBody>
        </p:sp>
      </p:grpSp>
      <p:grpSp>
        <p:nvGrpSpPr>
          <p:cNvPr id="72" name="组合 71"/>
          <p:cNvGrpSpPr/>
          <p:nvPr/>
        </p:nvGrpSpPr>
        <p:grpSpPr>
          <a:xfrm>
            <a:off x="3505299" y="2709500"/>
            <a:ext cx="1386661" cy="215444"/>
            <a:chOff x="3505299" y="2709500"/>
            <a:chExt cx="1386661" cy="215444"/>
          </a:xfrm>
        </p:grpSpPr>
        <p:sp>
          <p:nvSpPr>
            <p:cNvPr id="73" name="等腰三角形 72"/>
            <p:cNvSpPr/>
            <p:nvPr/>
          </p:nvSpPr>
          <p:spPr>
            <a:xfrm rot="5400000">
              <a:off x="3505299" y="2745214"/>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74" name="TextBox 7"/>
            <p:cNvSpPr>
              <a:spLocks noChangeArrowheads="1"/>
            </p:cNvSpPr>
            <p:nvPr/>
          </p:nvSpPr>
          <p:spPr bwMode="auto">
            <a:xfrm>
              <a:off x="3748216" y="2709500"/>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四项重点工作</a:t>
              </a:r>
            </a:p>
          </p:txBody>
        </p:sp>
      </p:grpSp>
      <p:grpSp>
        <p:nvGrpSpPr>
          <p:cNvPr id="75" name="组合 74"/>
          <p:cNvGrpSpPr/>
          <p:nvPr/>
        </p:nvGrpSpPr>
        <p:grpSpPr>
          <a:xfrm>
            <a:off x="5017467" y="2709500"/>
            <a:ext cx="1386661" cy="215444"/>
            <a:chOff x="5017467" y="2709500"/>
            <a:chExt cx="1386661" cy="215444"/>
          </a:xfrm>
        </p:grpSpPr>
        <p:sp>
          <p:nvSpPr>
            <p:cNvPr id="76" name="等腰三角形 75"/>
            <p:cNvSpPr/>
            <p:nvPr/>
          </p:nvSpPr>
          <p:spPr>
            <a:xfrm rot="5400000">
              <a:off x="5017467" y="2745214"/>
              <a:ext cx="144016" cy="144016"/>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77" name="TextBox 7"/>
            <p:cNvSpPr>
              <a:spLocks noChangeArrowheads="1"/>
            </p:cNvSpPr>
            <p:nvPr/>
          </p:nvSpPr>
          <p:spPr bwMode="auto">
            <a:xfrm>
              <a:off x="5260384" y="2709500"/>
              <a:ext cx="1143744"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工作中的提升</a:t>
              </a:r>
            </a:p>
          </p:txBody>
        </p:sp>
      </p:grpSp>
      <p:sp>
        <p:nvSpPr>
          <p:cNvPr id="78" name="TextBox 7"/>
          <p:cNvSpPr>
            <a:spLocks noChangeArrowheads="1"/>
          </p:cNvSpPr>
          <p:nvPr/>
        </p:nvSpPr>
        <p:spPr bwMode="auto">
          <a:xfrm>
            <a:off x="2281163" y="3218200"/>
            <a:ext cx="7710008"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b="1" dirty="0">
                <a:solidFill>
                  <a:srgbClr val="0070C0"/>
                </a:solidFill>
                <a:latin typeface="微软雅黑" pitchFamily="34" charset="-122"/>
                <a:ea typeface="微软雅黑" pitchFamily="34" charset="-122"/>
                <a:sym typeface="微软雅黑" pitchFamily="34" charset="-122"/>
              </a:rPr>
              <a:t>在此输入章节详细文字介绍，表达主题的含义合图表的意义，在此输入章节详细文字介绍，表达主题的含义合图表的意义。</a:t>
            </a:r>
            <a:endParaRPr lang="en-US" altLang="zh-CN" b="1"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endParaRPr lang="en-US" altLang="zh-CN" b="1"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r>
              <a:rPr lang="zh-CN" altLang="en-US" b="1" dirty="0">
                <a:solidFill>
                  <a:srgbClr val="0070C0"/>
                </a:solidFill>
                <a:latin typeface="微软雅黑" pitchFamily="34" charset="-122"/>
                <a:ea typeface="微软雅黑" pitchFamily="34" charset="-122"/>
                <a:sym typeface="微软雅黑" pitchFamily="34" charset="-122"/>
              </a:rPr>
              <a:t>在此输入章节详细文字介绍，表达主题的含义合图表的意义在此输入章节详细文字介绍，表达主题的含义合图表的意义在此输入章节详细文字介绍，表达主题的含义合图表的意义在此输入章节详细文字介绍，表达主题的含义合图表的意义。</a:t>
            </a:r>
          </a:p>
        </p:txBody>
      </p:sp>
      <p:sp>
        <p:nvSpPr>
          <p:cNvPr id="79" name="TextBox 78"/>
          <p:cNvSpPr txBox="1"/>
          <p:nvPr/>
        </p:nvSpPr>
        <p:spPr>
          <a:xfrm>
            <a:off x="13514411" y="7029400"/>
            <a:ext cx="877163" cy="369332"/>
          </a:xfrm>
          <a:prstGeom prst="rect">
            <a:avLst/>
          </a:prstGeom>
          <a:noFill/>
        </p:spPr>
        <p:txBody>
          <a:bodyPr wrap="none" rtlCol="0">
            <a:spAutoFit/>
          </a:bodyPr>
          <a:lstStyle/>
          <a:p>
            <a:r>
              <a:rPr lang="zh-CN" altLang="en-US" dirty="0"/>
              <a:t>延时符</a:t>
            </a:r>
          </a:p>
        </p:txBody>
      </p:sp>
      <p:grpSp>
        <p:nvGrpSpPr>
          <p:cNvPr id="47" name="组合 46"/>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8" name="椭圆 4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0" name="组合 49"/>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1" name="椭圆 50"/>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3" name="组合 52"/>
          <p:cNvGrpSpPr/>
          <p:nvPr/>
        </p:nvGrpSpPr>
        <p:grpSpPr>
          <a:xfrm>
            <a:off x="8779671" y="5243790"/>
            <a:ext cx="946294" cy="946294"/>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4" name="椭圆 53"/>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55" name="椭圆 54"/>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grpSp>
        <p:nvGrpSpPr>
          <p:cNvPr id="56" name="组合 55"/>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7" name="椭圆 56"/>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9" name="组合 58"/>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0" name="椭圆 59"/>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2" name="组合 61"/>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3" name="椭圆 6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4" name="椭圆 6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Tree>
    <p:extLst>
      <p:ext uri="{BB962C8B-B14F-4D97-AF65-F5344CB8AC3E}">
        <p14:creationId xmlns:p14="http://schemas.microsoft.com/office/powerpoint/2010/main" val="4579608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anim calcmode="lin" valueType="num">
                                      <p:cBhvr>
                                        <p:cTn id="12" dur="1000" fill="hold"/>
                                        <p:tgtEl>
                                          <p:spTgt spid="42"/>
                                        </p:tgtEl>
                                        <p:attrNameLst>
                                          <p:attrName>ppt_x</p:attrName>
                                        </p:attrNameLst>
                                      </p:cBhvr>
                                      <p:tavLst>
                                        <p:tav tm="0">
                                          <p:val>
                                            <p:strVal val="#ppt_x"/>
                                          </p:val>
                                        </p:tav>
                                        <p:tav tm="100000">
                                          <p:val>
                                            <p:strVal val="#ppt_x"/>
                                          </p:val>
                                        </p:tav>
                                      </p:tavLst>
                                    </p:anim>
                                    <p:anim calcmode="lin" valueType="num">
                                      <p:cBhvr>
                                        <p:cTn id="13" dur="1000" fill="hold"/>
                                        <p:tgtEl>
                                          <p:spTgt spid="42"/>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1000"/>
                                        <p:tgtEl>
                                          <p:spTgt spid="65"/>
                                        </p:tgtEl>
                                      </p:cBhvr>
                                    </p:animEffect>
                                    <p:anim calcmode="lin" valueType="num">
                                      <p:cBhvr>
                                        <p:cTn id="18" dur="1000" fill="hold"/>
                                        <p:tgtEl>
                                          <p:spTgt spid="65"/>
                                        </p:tgtEl>
                                        <p:attrNameLst>
                                          <p:attrName>ppt_x</p:attrName>
                                        </p:attrNameLst>
                                      </p:cBhvr>
                                      <p:tavLst>
                                        <p:tav tm="0">
                                          <p:val>
                                            <p:strVal val="#ppt_x"/>
                                          </p:val>
                                        </p:tav>
                                        <p:tav tm="100000">
                                          <p:val>
                                            <p:strVal val="#ppt_x"/>
                                          </p:val>
                                        </p:tav>
                                      </p:tavLst>
                                    </p:anim>
                                    <p:anim calcmode="lin" valueType="num">
                                      <p:cBhvr>
                                        <p:cTn id="19" dur="1000" fill="hold"/>
                                        <p:tgtEl>
                                          <p:spTgt spid="65"/>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 presetClass="entr" presetSubtype="8"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500" fill="hold"/>
                                        <p:tgtEl>
                                          <p:spTgt spid="66"/>
                                        </p:tgtEl>
                                        <p:attrNameLst>
                                          <p:attrName>ppt_x</p:attrName>
                                        </p:attrNameLst>
                                      </p:cBhvr>
                                      <p:tavLst>
                                        <p:tav tm="0">
                                          <p:val>
                                            <p:strVal val="0-#ppt_w/2"/>
                                          </p:val>
                                        </p:tav>
                                        <p:tav tm="100000">
                                          <p:val>
                                            <p:strVal val="#ppt_x"/>
                                          </p:val>
                                        </p:tav>
                                      </p:tavLst>
                                    </p:anim>
                                    <p:anim calcmode="lin" valueType="num">
                                      <p:cBhvr additive="base">
                                        <p:cTn id="24" dur="500" fill="hold"/>
                                        <p:tgtEl>
                                          <p:spTgt spid="66"/>
                                        </p:tgtEl>
                                        <p:attrNameLst>
                                          <p:attrName>ppt_y</p:attrName>
                                        </p:attrNameLst>
                                      </p:cBhvr>
                                      <p:tavLst>
                                        <p:tav tm="0">
                                          <p:val>
                                            <p:strVal val="#ppt_y"/>
                                          </p:val>
                                        </p:tav>
                                        <p:tav tm="100000">
                                          <p:val>
                                            <p:strVal val="#ppt_y"/>
                                          </p:val>
                                        </p:tav>
                                      </p:tavLst>
                                    </p:anim>
                                  </p:childTnLst>
                                </p:cTn>
                              </p:par>
                            </p:childTnLst>
                          </p:cTn>
                        </p:par>
                        <p:par>
                          <p:cTn id="25" fill="hold">
                            <p:stCondLst>
                              <p:cond delay="4500"/>
                            </p:stCondLst>
                            <p:childTnLst>
                              <p:par>
                                <p:cTn id="26" presetID="2" presetClass="entr" presetSubtype="8" fill="hold" nodeType="after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additive="base">
                                        <p:cTn id="28" dur="500" fill="hold"/>
                                        <p:tgtEl>
                                          <p:spTgt spid="69"/>
                                        </p:tgtEl>
                                        <p:attrNameLst>
                                          <p:attrName>ppt_x</p:attrName>
                                        </p:attrNameLst>
                                      </p:cBhvr>
                                      <p:tavLst>
                                        <p:tav tm="0">
                                          <p:val>
                                            <p:strVal val="0-#ppt_w/2"/>
                                          </p:val>
                                        </p:tav>
                                        <p:tav tm="100000">
                                          <p:val>
                                            <p:strVal val="#ppt_x"/>
                                          </p:val>
                                        </p:tav>
                                      </p:tavLst>
                                    </p:anim>
                                    <p:anim calcmode="lin" valueType="num">
                                      <p:cBhvr additive="base">
                                        <p:cTn id="29" dur="500" fill="hold"/>
                                        <p:tgtEl>
                                          <p:spTgt spid="69"/>
                                        </p:tgtEl>
                                        <p:attrNameLst>
                                          <p:attrName>ppt_y</p:attrName>
                                        </p:attrNameLst>
                                      </p:cBhvr>
                                      <p:tavLst>
                                        <p:tav tm="0">
                                          <p:val>
                                            <p:strVal val="#ppt_y"/>
                                          </p:val>
                                        </p:tav>
                                        <p:tav tm="100000">
                                          <p:val>
                                            <p:strVal val="#ppt_y"/>
                                          </p:val>
                                        </p:tav>
                                      </p:tavLst>
                                    </p:anim>
                                  </p:childTnLst>
                                </p:cTn>
                              </p:par>
                            </p:childTnLst>
                          </p:cTn>
                        </p:par>
                        <p:par>
                          <p:cTn id="30" fill="hold">
                            <p:stCondLst>
                              <p:cond delay="5000"/>
                            </p:stCondLst>
                            <p:childTnLst>
                              <p:par>
                                <p:cTn id="31" presetID="2" presetClass="entr" presetSubtype="8" fill="hold" nodeType="afterEffect">
                                  <p:stCondLst>
                                    <p:cond delay="0"/>
                                  </p:stCondLst>
                                  <p:childTnLst>
                                    <p:set>
                                      <p:cBhvr>
                                        <p:cTn id="32" dur="1" fill="hold">
                                          <p:stCondLst>
                                            <p:cond delay="0"/>
                                          </p:stCondLst>
                                        </p:cTn>
                                        <p:tgtEl>
                                          <p:spTgt spid="72"/>
                                        </p:tgtEl>
                                        <p:attrNameLst>
                                          <p:attrName>style.visibility</p:attrName>
                                        </p:attrNameLst>
                                      </p:cBhvr>
                                      <p:to>
                                        <p:strVal val="visible"/>
                                      </p:to>
                                    </p:set>
                                    <p:anim calcmode="lin" valueType="num">
                                      <p:cBhvr additive="base">
                                        <p:cTn id="33" dur="500" fill="hold"/>
                                        <p:tgtEl>
                                          <p:spTgt spid="72"/>
                                        </p:tgtEl>
                                        <p:attrNameLst>
                                          <p:attrName>ppt_x</p:attrName>
                                        </p:attrNameLst>
                                      </p:cBhvr>
                                      <p:tavLst>
                                        <p:tav tm="0">
                                          <p:val>
                                            <p:strVal val="0-#ppt_w/2"/>
                                          </p:val>
                                        </p:tav>
                                        <p:tav tm="100000">
                                          <p:val>
                                            <p:strVal val="#ppt_x"/>
                                          </p:val>
                                        </p:tav>
                                      </p:tavLst>
                                    </p:anim>
                                    <p:anim calcmode="lin" valueType="num">
                                      <p:cBhvr additive="base">
                                        <p:cTn id="34" dur="500" fill="hold"/>
                                        <p:tgtEl>
                                          <p:spTgt spid="72"/>
                                        </p:tgtEl>
                                        <p:attrNameLst>
                                          <p:attrName>ppt_y</p:attrName>
                                        </p:attrNameLst>
                                      </p:cBhvr>
                                      <p:tavLst>
                                        <p:tav tm="0">
                                          <p:val>
                                            <p:strVal val="#ppt_y"/>
                                          </p:val>
                                        </p:tav>
                                        <p:tav tm="100000">
                                          <p:val>
                                            <p:strVal val="#ppt_y"/>
                                          </p:val>
                                        </p:tav>
                                      </p:tavLst>
                                    </p:anim>
                                  </p:childTnLst>
                                </p:cTn>
                              </p:par>
                            </p:childTnLst>
                          </p:cTn>
                        </p:par>
                        <p:par>
                          <p:cTn id="35" fill="hold">
                            <p:stCondLst>
                              <p:cond delay="5500"/>
                            </p:stCondLst>
                            <p:childTnLst>
                              <p:par>
                                <p:cTn id="36" presetID="2" presetClass="entr" presetSubtype="8" fill="hold" nodeType="afterEffect">
                                  <p:stCondLst>
                                    <p:cond delay="0"/>
                                  </p:stCondLst>
                                  <p:childTnLst>
                                    <p:set>
                                      <p:cBhvr>
                                        <p:cTn id="37" dur="1" fill="hold">
                                          <p:stCondLst>
                                            <p:cond delay="0"/>
                                          </p:stCondLst>
                                        </p:cTn>
                                        <p:tgtEl>
                                          <p:spTgt spid="75"/>
                                        </p:tgtEl>
                                        <p:attrNameLst>
                                          <p:attrName>style.visibility</p:attrName>
                                        </p:attrNameLst>
                                      </p:cBhvr>
                                      <p:to>
                                        <p:strVal val="visible"/>
                                      </p:to>
                                    </p:set>
                                    <p:anim calcmode="lin" valueType="num">
                                      <p:cBhvr additive="base">
                                        <p:cTn id="38" dur="500" fill="hold"/>
                                        <p:tgtEl>
                                          <p:spTgt spid="75"/>
                                        </p:tgtEl>
                                        <p:attrNameLst>
                                          <p:attrName>ppt_x</p:attrName>
                                        </p:attrNameLst>
                                      </p:cBhvr>
                                      <p:tavLst>
                                        <p:tav tm="0">
                                          <p:val>
                                            <p:strVal val="0-#ppt_w/2"/>
                                          </p:val>
                                        </p:tav>
                                        <p:tav tm="100000">
                                          <p:val>
                                            <p:strVal val="#ppt_x"/>
                                          </p:val>
                                        </p:tav>
                                      </p:tavLst>
                                    </p:anim>
                                    <p:anim calcmode="lin" valueType="num">
                                      <p:cBhvr additive="base">
                                        <p:cTn id="39" dur="500" fill="hold"/>
                                        <p:tgtEl>
                                          <p:spTgt spid="75"/>
                                        </p:tgtEl>
                                        <p:attrNameLst>
                                          <p:attrName>ppt_y</p:attrName>
                                        </p:attrNameLst>
                                      </p:cBhvr>
                                      <p:tavLst>
                                        <p:tav tm="0">
                                          <p:val>
                                            <p:strVal val="#ppt_y"/>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1000"/>
                                        <p:tgtEl>
                                          <p:spTgt spid="78"/>
                                        </p:tgtEl>
                                      </p:cBhvr>
                                    </p:animEffect>
                                    <p:anim calcmode="lin" valueType="num">
                                      <p:cBhvr>
                                        <p:cTn id="44" dur="1000" fill="hold"/>
                                        <p:tgtEl>
                                          <p:spTgt spid="78"/>
                                        </p:tgtEl>
                                        <p:attrNameLst>
                                          <p:attrName>ppt_x</p:attrName>
                                        </p:attrNameLst>
                                      </p:cBhvr>
                                      <p:tavLst>
                                        <p:tav tm="0">
                                          <p:val>
                                            <p:strVal val="#ppt_x"/>
                                          </p:val>
                                        </p:tav>
                                        <p:tav tm="100000">
                                          <p:val>
                                            <p:strVal val="#ppt_x"/>
                                          </p:val>
                                        </p:tav>
                                      </p:tavLst>
                                    </p:anim>
                                    <p:anim calcmode="lin" valueType="num">
                                      <p:cBhvr>
                                        <p:cTn id="45" dur="1000" fill="hold"/>
                                        <p:tgtEl>
                                          <p:spTgt spid="78"/>
                                        </p:tgtEl>
                                        <p:attrNameLst>
                                          <p:attrName>ppt_y</p:attrName>
                                        </p:attrNameLst>
                                      </p:cBhvr>
                                      <p:tavLst>
                                        <p:tav tm="0">
                                          <p:val>
                                            <p:strVal val="#ppt_y+.1"/>
                                          </p:val>
                                        </p:tav>
                                        <p:tav tm="100000">
                                          <p:val>
                                            <p:strVal val="#ppt_y"/>
                                          </p:val>
                                        </p:tav>
                                      </p:tavLst>
                                    </p:anim>
                                  </p:childTnLst>
                                </p:cTn>
                              </p:par>
                              <p:par>
                                <p:cTn id="46" presetID="2" presetClass="entr" presetSubtype="6" fill="hold" nodeType="withEffect">
                                  <p:stCondLst>
                                    <p:cond delay="75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500" fill="hold"/>
                                        <p:tgtEl>
                                          <p:spTgt spid="47"/>
                                        </p:tgtEl>
                                        <p:attrNameLst>
                                          <p:attrName>ppt_x</p:attrName>
                                        </p:attrNameLst>
                                      </p:cBhvr>
                                      <p:tavLst>
                                        <p:tav tm="0">
                                          <p:val>
                                            <p:strVal val="1+#ppt_w/2"/>
                                          </p:val>
                                        </p:tav>
                                        <p:tav tm="100000">
                                          <p:val>
                                            <p:strVal val="#ppt_x"/>
                                          </p:val>
                                        </p:tav>
                                      </p:tavLst>
                                    </p:anim>
                                    <p:anim calcmode="lin" valueType="num">
                                      <p:cBhvr additive="base">
                                        <p:cTn id="49" dur="500" fill="hold"/>
                                        <p:tgtEl>
                                          <p:spTgt spid="47"/>
                                        </p:tgtEl>
                                        <p:attrNameLst>
                                          <p:attrName>ppt_y</p:attrName>
                                        </p:attrNameLst>
                                      </p:cBhvr>
                                      <p:tavLst>
                                        <p:tav tm="0">
                                          <p:val>
                                            <p:strVal val="1+#ppt_h/2"/>
                                          </p:val>
                                        </p:tav>
                                        <p:tav tm="100000">
                                          <p:val>
                                            <p:strVal val="#ppt_y"/>
                                          </p:val>
                                        </p:tav>
                                      </p:tavLst>
                                    </p:anim>
                                  </p:childTnLst>
                                </p:cTn>
                              </p:par>
                              <p:par>
                                <p:cTn id="50" presetID="2" presetClass="entr" presetSubtype="6" fill="hold" nodeType="withEffect">
                                  <p:stCondLst>
                                    <p:cond delay="75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fill="hold"/>
                                        <p:tgtEl>
                                          <p:spTgt spid="50"/>
                                        </p:tgtEl>
                                        <p:attrNameLst>
                                          <p:attrName>ppt_x</p:attrName>
                                        </p:attrNameLst>
                                      </p:cBhvr>
                                      <p:tavLst>
                                        <p:tav tm="0">
                                          <p:val>
                                            <p:strVal val="1+#ppt_w/2"/>
                                          </p:val>
                                        </p:tav>
                                        <p:tav tm="100000">
                                          <p:val>
                                            <p:strVal val="#ppt_x"/>
                                          </p:val>
                                        </p:tav>
                                      </p:tavLst>
                                    </p:anim>
                                    <p:anim calcmode="lin" valueType="num">
                                      <p:cBhvr additive="base">
                                        <p:cTn id="53" dur="500" fill="hold"/>
                                        <p:tgtEl>
                                          <p:spTgt spid="50"/>
                                        </p:tgtEl>
                                        <p:attrNameLst>
                                          <p:attrName>ppt_y</p:attrName>
                                        </p:attrNameLst>
                                      </p:cBhvr>
                                      <p:tavLst>
                                        <p:tav tm="0">
                                          <p:val>
                                            <p:strVal val="1+#ppt_h/2"/>
                                          </p:val>
                                        </p:tav>
                                        <p:tav tm="100000">
                                          <p:val>
                                            <p:strVal val="#ppt_y"/>
                                          </p:val>
                                        </p:tav>
                                      </p:tavLst>
                                    </p:anim>
                                  </p:childTnLst>
                                </p:cTn>
                              </p:par>
                              <p:par>
                                <p:cTn id="54" presetID="2" presetClass="entr" presetSubtype="6" fill="hold" nodeType="withEffect">
                                  <p:stCondLst>
                                    <p:cond delay="75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1+#ppt_w/2"/>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par>
                                <p:cTn id="58" presetID="2" presetClass="entr" presetSubtype="6" fill="hold" nodeType="withEffect">
                                  <p:stCondLst>
                                    <p:cond delay="750"/>
                                  </p:stCondLst>
                                  <p:childTnLst>
                                    <p:set>
                                      <p:cBhvr>
                                        <p:cTn id="59" dur="1" fill="hold">
                                          <p:stCondLst>
                                            <p:cond delay="0"/>
                                          </p:stCondLst>
                                        </p:cTn>
                                        <p:tgtEl>
                                          <p:spTgt spid="56"/>
                                        </p:tgtEl>
                                        <p:attrNameLst>
                                          <p:attrName>style.visibility</p:attrName>
                                        </p:attrNameLst>
                                      </p:cBhvr>
                                      <p:to>
                                        <p:strVal val="visible"/>
                                      </p:to>
                                    </p:set>
                                    <p:anim calcmode="lin" valueType="num">
                                      <p:cBhvr additive="base">
                                        <p:cTn id="60" dur="500" fill="hold"/>
                                        <p:tgtEl>
                                          <p:spTgt spid="56"/>
                                        </p:tgtEl>
                                        <p:attrNameLst>
                                          <p:attrName>ppt_x</p:attrName>
                                        </p:attrNameLst>
                                      </p:cBhvr>
                                      <p:tavLst>
                                        <p:tav tm="0">
                                          <p:val>
                                            <p:strVal val="1+#ppt_w/2"/>
                                          </p:val>
                                        </p:tav>
                                        <p:tav tm="100000">
                                          <p:val>
                                            <p:strVal val="#ppt_x"/>
                                          </p:val>
                                        </p:tav>
                                      </p:tavLst>
                                    </p:anim>
                                    <p:anim calcmode="lin" valueType="num">
                                      <p:cBhvr additive="base">
                                        <p:cTn id="61" dur="500" fill="hold"/>
                                        <p:tgtEl>
                                          <p:spTgt spid="56"/>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750"/>
                                  </p:stCondLst>
                                  <p:childTnLst>
                                    <p:set>
                                      <p:cBhvr>
                                        <p:cTn id="63" dur="1" fill="hold">
                                          <p:stCondLst>
                                            <p:cond delay="0"/>
                                          </p:stCondLst>
                                        </p:cTn>
                                        <p:tgtEl>
                                          <p:spTgt spid="59"/>
                                        </p:tgtEl>
                                        <p:attrNameLst>
                                          <p:attrName>style.visibility</p:attrName>
                                        </p:attrNameLst>
                                      </p:cBhvr>
                                      <p:to>
                                        <p:strVal val="visible"/>
                                      </p:to>
                                    </p:set>
                                    <p:anim calcmode="lin" valueType="num">
                                      <p:cBhvr additive="base">
                                        <p:cTn id="64" dur="500" fill="hold"/>
                                        <p:tgtEl>
                                          <p:spTgt spid="59"/>
                                        </p:tgtEl>
                                        <p:attrNameLst>
                                          <p:attrName>ppt_x</p:attrName>
                                        </p:attrNameLst>
                                      </p:cBhvr>
                                      <p:tavLst>
                                        <p:tav tm="0">
                                          <p:val>
                                            <p:strVal val="1+#ppt_w/2"/>
                                          </p:val>
                                        </p:tav>
                                        <p:tav tm="100000">
                                          <p:val>
                                            <p:strVal val="#ppt_x"/>
                                          </p:val>
                                        </p:tav>
                                      </p:tavLst>
                                    </p:anim>
                                    <p:anim calcmode="lin" valueType="num">
                                      <p:cBhvr additive="base">
                                        <p:cTn id="65" dur="500" fill="hold"/>
                                        <p:tgtEl>
                                          <p:spTgt spid="59"/>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750"/>
                                  </p:stCondLst>
                                  <p:childTnLst>
                                    <p:set>
                                      <p:cBhvr>
                                        <p:cTn id="67" dur="1" fill="hold">
                                          <p:stCondLst>
                                            <p:cond delay="0"/>
                                          </p:stCondLst>
                                        </p:cTn>
                                        <p:tgtEl>
                                          <p:spTgt spid="62"/>
                                        </p:tgtEl>
                                        <p:attrNameLst>
                                          <p:attrName>style.visibility</p:attrName>
                                        </p:attrNameLst>
                                      </p:cBhvr>
                                      <p:to>
                                        <p:strVal val="visible"/>
                                      </p:to>
                                    </p:set>
                                    <p:anim calcmode="lin" valueType="num">
                                      <p:cBhvr additive="base">
                                        <p:cTn id="68" dur="500" fill="hold"/>
                                        <p:tgtEl>
                                          <p:spTgt spid="62"/>
                                        </p:tgtEl>
                                        <p:attrNameLst>
                                          <p:attrName>ppt_x</p:attrName>
                                        </p:attrNameLst>
                                      </p:cBhvr>
                                      <p:tavLst>
                                        <p:tav tm="0">
                                          <p:val>
                                            <p:strVal val="1+#ppt_w/2"/>
                                          </p:val>
                                        </p:tav>
                                        <p:tav tm="100000">
                                          <p:val>
                                            <p:strVal val="#ppt_x"/>
                                          </p:val>
                                        </p:tav>
                                      </p:tavLst>
                                    </p:anim>
                                    <p:anim calcmode="lin" valueType="num">
                                      <p:cBhvr additive="base">
                                        <p:cTn id="69" dur="500" fill="hold"/>
                                        <p:tgtEl>
                                          <p:spTgt spid="62"/>
                                        </p:tgtEl>
                                        <p:attrNameLst>
                                          <p:attrName>ppt_y</p:attrName>
                                        </p:attrNameLst>
                                      </p:cBhvr>
                                      <p:tavLst>
                                        <p:tav tm="0">
                                          <p:val>
                                            <p:strVal val="1+#ppt_h/2"/>
                                          </p:val>
                                        </p:tav>
                                        <p:tav tm="100000">
                                          <p:val>
                                            <p:strVal val="#ppt_y"/>
                                          </p:val>
                                        </p:tav>
                                      </p:tavLst>
                                    </p:anim>
                                  </p:childTnLst>
                                </p:cTn>
                              </p:par>
                            </p:childTnLst>
                          </p:cTn>
                        </p:par>
                        <p:par>
                          <p:cTn id="70" fill="hold">
                            <p:stCondLst>
                              <p:cond delay="7250"/>
                            </p:stCondLst>
                            <p:childTnLst>
                              <p:par>
                                <p:cTn id="71" presetID="10" presetClass="entr" presetSubtype="0" fill="hold" grpId="0" nodeType="after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fade">
                                      <p:cBhvr>
                                        <p:cTn id="73" dur="125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5" grpId="0"/>
      <p:bldP spid="78" grpId="0"/>
      <p:bldP spid="7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7554" y="333373"/>
            <a:ext cx="3383593" cy="523099"/>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t>主要工作成绩</a:t>
            </a: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437" y="1774952"/>
            <a:ext cx="3520860" cy="510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a:xfrm>
            <a:off x="4178468" y="2084919"/>
            <a:ext cx="2236507" cy="1439334"/>
          </a:xfrm>
          <a:prstGeom prst="rect">
            <a:avLst/>
          </a:prstGeom>
          <a:blipFill>
            <a:blip r:embed="rId4" cstate="print"/>
            <a:stretch>
              <a:fillRect/>
            </a:stretch>
          </a:blipFill>
          <a:ln w="2540" cap="flat" cmpd="sng" algn="ctr">
            <a:solidFill>
              <a:srgbClr val="392C47"/>
            </a:solidFill>
            <a:prstDash val="solid"/>
          </a:ln>
          <a:effectLst/>
        </p:spPr>
        <p:txBody>
          <a:bodyPr lIns="121889" tIns="60945" rIns="121889" bIns="60945" anchor="ctr"/>
          <a:lstStyle/>
          <a:p>
            <a:pPr algn="ctr">
              <a:defRPr/>
            </a:pPr>
            <a:endParaRPr lang="zh-CN" altLang="en-US" kern="0">
              <a:solidFill>
                <a:sysClr val="window" lastClr="FFFFFF"/>
              </a:solidFill>
            </a:endParaRPr>
          </a:p>
        </p:txBody>
      </p:sp>
      <p:sp>
        <p:nvSpPr>
          <p:cNvPr id="16" name="矩形 15"/>
          <p:cNvSpPr/>
          <p:nvPr/>
        </p:nvSpPr>
        <p:spPr>
          <a:xfrm>
            <a:off x="6582131" y="2084919"/>
            <a:ext cx="2236507" cy="1439334"/>
          </a:xfrm>
          <a:prstGeom prst="rect">
            <a:avLst/>
          </a:prstGeom>
          <a:blipFill>
            <a:blip r:embed="rId5" cstate="print"/>
            <a:stretch>
              <a:fillRect/>
            </a:stretch>
          </a:blipFill>
          <a:ln w="2540">
            <a:solidFill>
              <a:srgbClr val="392C47"/>
            </a:solidFill>
          </a:ln>
        </p:spPr>
        <p:txBody>
          <a:bodyPr lIns="121889" tIns="60945" rIns="121889" bIns="60945"/>
          <a:lstStyle/>
          <a:p>
            <a:pPr>
              <a:defRPr/>
            </a:pPr>
            <a:endParaRPr lang="zh-CN" altLang="en-US" kern="0">
              <a:solidFill>
                <a:sysClr val="windowText" lastClr="000000"/>
              </a:solidFill>
            </a:endParaRPr>
          </a:p>
        </p:txBody>
      </p:sp>
      <p:sp>
        <p:nvSpPr>
          <p:cNvPr id="17" name="矩形 16"/>
          <p:cNvSpPr/>
          <p:nvPr/>
        </p:nvSpPr>
        <p:spPr>
          <a:xfrm>
            <a:off x="8990027" y="2084919"/>
            <a:ext cx="2234392" cy="1439334"/>
          </a:xfrm>
          <a:prstGeom prst="rect">
            <a:avLst/>
          </a:prstGeom>
          <a:blipFill>
            <a:blip r:embed="rId6" cstate="print"/>
            <a:stretch>
              <a:fillRect/>
            </a:stretch>
          </a:blipFill>
          <a:ln w="2540">
            <a:solidFill>
              <a:srgbClr val="392C47"/>
            </a:solidFill>
          </a:ln>
        </p:spPr>
        <p:txBody>
          <a:bodyPr lIns="121889" tIns="60945" rIns="121889" bIns="60945"/>
          <a:lstStyle/>
          <a:p>
            <a:pPr>
              <a:defRPr/>
            </a:pPr>
            <a:endParaRPr lang="zh-CN" altLang="en-US" kern="0">
              <a:solidFill>
                <a:sysClr val="windowText" lastClr="000000"/>
              </a:solidFill>
            </a:endParaRPr>
          </a:p>
        </p:txBody>
      </p:sp>
      <p:cxnSp>
        <p:nvCxnSpPr>
          <p:cNvPr id="18" name="直接连接符 17"/>
          <p:cNvCxnSpPr>
            <a:cxnSpLocks noChangeShapeType="1"/>
          </p:cNvCxnSpPr>
          <p:nvPr/>
        </p:nvCxnSpPr>
        <p:spPr bwMode="auto">
          <a:xfrm>
            <a:off x="4053628" y="3812117"/>
            <a:ext cx="7293513" cy="0"/>
          </a:xfrm>
          <a:prstGeom prst="line">
            <a:avLst/>
          </a:prstGeom>
          <a:noFill/>
          <a:ln w="9525" algn="ctr">
            <a:solidFill>
              <a:schemeClr val="tx2">
                <a:lumMod val="50000"/>
              </a:schemeClr>
            </a:solidFill>
            <a:prstDash val="dashDot"/>
            <a:round/>
            <a:headEnd/>
            <a:tailEnd/>
          </a:ln>
          <a:extLst>
            <a:ext uri="{909E8E84-426E-40DD-AFC4-6F175D3DCCD1}">
              <a14:hiddenFill xmlns:a14="http://schemas.microsoft.com/office/drawing/2010/main">
                <a:noFill/>
              </a14:hiddenFill>
            </a:ext>
          </a:extLst>
        </p:spPr>
      </p:cxnSp>
      <p:sp>
        <p:nvSpPr>
          <p:cNvPr id="19" name="矩形 18"/>
          <p:cNvSpPr/>
          <p:nvPr/>
        </p:nvSpPr>
        <p:spPr>
          <a:xfrm>
            <a:off x="4081137" y="4085167"/>
            <a:ext cx="7170789" cy="1296720"/>
          </a:xfrm>
          <a:prstGeom prst="rect">
            <a:avLst/>
          </a:prstGeom>
        </p:spPr>
        <p:txBody>
          <a:bodyPr lIns="121889" tIns="60945" rIns="121889" bIns="60945">
            <a:spAutoFit/>
          </a:bodyPr>
          <a:lstStyle/>
          <a:p>
            <a:pPr>
              <a:lnSpc>
                <a:spcPct val="130000"/>
              </a:lnSpc>
            </a:pPr>
            <a:r>
              <a:rPr lang="zh-CN" altLang="en-US" sz="1467"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r>
              <a:rPr lang="zh-CN" altLang="en-US" sz="1467" dirty="0">
                <a:solidFill>
                  <a:schemeClr val="tx1">
                    <a:lumMod val="75000"/>
                    <a:lumOff val="25000"/>
                  </a:schemeClr>
                </a:solidFill>
                <a:latin typeface="微软雅黑" pitchFamily="34" charset="-122"/>
                <a:ea typeface="微软雅黑" pitchFamily="34" charset="-122"/>
                <a:sym typeface="微软雅黑" pitchFamily="34" charset="-122"/>
              </a:rPr>
              <a:t>，在此录入上述图表的描述说明。</a:t>
            </a:r>
            <a:r>
              <a:rPr lang="zh-CN" altLang="en-US" sz="1467"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r>
              <a:rPr lang="zh-CN" altLang="en-US" sz="1467" dirty="0">
                <a:solidFill>
                  <a:schemeClr val="tx1">
                    <a:lumMod val="75000"/>
                    <a:lumOff val="25000"/>
                  </a:schemeClr>
                </a:solidFill>
                <a:latin typeface="微软雅黑" pitchFamily="34" charset="-122"/>
                <a:ea typeface="微软雅黑" pitchFamily="34" charset="-122"/>
                <a:sym typeface="微软雅黑" pitchFamily="34" charset="-122"/>
              </a:rPr>
              <a:t>，在此录入上述图表的描述说明。</a:t>
            </a:r>
            <a:endParaRPr lang="zh-CN" altLang="en-US" sz="1467" dirty="0">
              <a:solidFill>
                <a:schemeClr val="tx1">
                  <a:lumMod val="75000"/>
                  <a:lumOff val="25000"/>
                </a:schemeClr>
              </a:solidFill>
              <a:latin typeface="微软雅黑" pitchFamily="34" charset="-122"/>
              <a:ea typeface="微软雅黑" pitchFamily="34" charset="-122"/>
            </a:endParaRPr>
          </a:p>
          <a:p>
            <a:pPr>
              <a:lnSpc>
                <a:spcPct val="130000"/>
              </a:lnSpc>
            </a:pPr>
            <a:endParaRPr lang="zh-CN" altLang="en-US" sz="1467"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14144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6" presetClass="entr" presetSubtype="3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out)">
                                      <p:cBhvr>
                                        <p:cTn id="15" dur="300"/>
                                        <p:tgtEl>
                                          <p:spTgt spid="15"/>
                                        </p:tgtEl>
                                      </p:cBhvr>
                                    </p:animEffect>
                                  </p:childTnLst>
                                </p:cTn>
                              </p:par>
                            </p:childTnLst>
                          </p:cTn>
                        </p:par>
                        <p:par>
                          <p:cTn id="16" fill="hold">
                            <p:stCondLst>
                              <p:cond delay="1300"/>
                            </p:stCondLst>
                            <p:childTnLst>
                              <p:par>
                                <p:cTn id="17" presetID="6" presetClass="entr" presetSubtype="32"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out)">
                                      <p:cBhvr>
                                        <p:cTn id="19" dur="300"/>
                                        <p:tgtEl>
                                          <p:spTgt spid="16"/>
                                        </p:tgtEl>
                                      </p:cBhvr>
                                    </p:animEffect>
                                  </p:childTnLst>
                                </p:cTn>
                              </p:par>
                            </p:childTnLst>
                          </p:cTn>
                        </p:par>
                        <p:par>
                          <p:cTn id="20" fill="hold">
                            <p:stCondLst>
                              <p:cond delay="1600"/>
                            </p:stCondLst>
                            <p:childTnLst>
                              <p:par>
                                <p:cTn id="21" presetID="6" presetClass="entr" presetSubtype="32"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out)">
                                      <p:cBhvr>
                                        <p:cTn id="23" dur="300"/>
                                        <p:tgtEl>
                                          <p:spTgt spid="17"/>
                                        </p:tgtEl>
                                      </p:cBhvr>
                                    </p:animEffect>
                                  </p:childTnLst>
                                </p:cTn>
                              </p:par>
                            </p:childTnLst>
                          </p:cTn>
                        </p:par>
                        <p:par>
                          <p:cTn id="24" fill="hold">
                            <p:stCondLst>
                              <p:cond delay="190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2400"/>
                            </p:stCondLst>
                            <p:childTnLst>
                              <p:par>
                                <p:cTn id="29" presetID="42"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animBg="1"/>
      <p:bldP spid="17"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17554" y="333373"/>
            <a:ext cx="3383593" cy="523099"/>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t>重大贡献</a:t>
            </a:r>
          </a:p>
        </p:txBody>
      </p:sp>
      <p:sp>
        <p:nvSpPr>
          <p:cNvPr id="18" name="矩形 17"/>
          <p:cNvSpPr/>
          <p:nvPr/>
        </p:nvSpPr>
        <p:spPr>
          <a:xfrm>
            <a:off x="3793" y="5364748"/>
            <a:ext cx="5778055" cy="121889"/>
          </a:xfrm>
          <a:prstGeom prst="rect">
            <a:avLst/>
          </a:prstGeom>
          <a:solidFill>
            <a:schemeClr val="accent1">
              <a:lumMod val="5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199"/>
          </a:p>
        </p:txBody>
      </p:sp>
      <p:sp>
        <p:nvSpPr>
          <p:cNvPr id="19" name="矩形 18"/>
          <p:cNvSpPr/>
          <p:nvPr/>
        </p:nvSpPr>
        <p:spPr>
          <a:xfrm>
            <a:off x="3793" y="4154123"/>
            <a:ext cx="5778055" cy="121889"/>
          </a:xfrm>
          <a:prstGeom prst="rect">
            <a:avLst/>
          </a:prstGeom>
          <a:solidFill>
            <a:srgbClr val="29303A"/>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199"/>
          </a:p>
        </p:txBody>
      </p:sp>
      <p:sp>
        <p:nvSpPr>
          <p:cNvPr id="20" name="矩形 19"/>
          <p:cNvSpPr/>
          <p:nvPr/>
        </p:nvSpPr>
        <p:spPr>
          <a:xfrm>
            <a:off x="3793" y="2950752"/>
            <a:ext cx="5778055" cy="121889"/>
          </a:xfrm>
          <a:prstGeom prst="rect">
            <a:avLst/>
          </a:prstGeom>
          <a:solidFill>
            <a:schemeClr val="accent1">
              <a:lumMod val="5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199"/>
          </a:p>
        </p:txBody>
      </p:sp>
      <p:sp>
        <p:nvSpPr>
          <p:cNvPr id="21" name="矩形 20"/>
          <p:cNvSpPr/>
          <p:nvPr/>
        </p:nvSpPr>
        <p:spPr>
          <a:xfrm>
            <a:off x="3793" y="1740127"/>
            <a:ext cx="5778055" cy="121889"/>
          </a:xfrm>
          <a:prstGeom prst="rect">
            <a:avLst/>
          </a:prstGeom>
          <a:solidFill>
            <a:srgbClr val="757376"/>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199"/>
          </a:p>
        </p:txBody>
      </p:sp>
      <p:sp>
        <p:nvSpPr>
          <p:cNvPr id="22" name="椭圆 21"/>
          <p:cNvSpPr/>
          <p:nvPr/>
        </p:nvSpPr>
        <p:spPr>
          <a:xfrm>
            <a:off x="5532371" y="1375470"/>
            <a:ext cx="907027" cy="907027"/>
          </a:xfrm>
          <a:prstGeom prst="ellipse">
            <a:avLst/>
          </a:prstGeom>
          <a:solidFill>
            <a:srgbClr val="75737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dirty="0"/>
              <a:t>01</a:t>
            </a:r>
            <a:endParaRPr lang="zh-CN" altLang="en-US" sz="3199" dirty="0"/>
          </a:p>
        </p:txBody>
      </p:sp>
      <p:sp>
        <p:nvSpPr>
          <p:cNvPr id="23" name="椭圆 22"/>
          <p:cNvSpPr/>
          <p:nvPr/>
        </p:nvSpPr>
        <p:spPr>
          <a:xfrm>
            <a:off x="5532371" y="2581205"/>
            <a:ext cx="907027" cy="907027"/>
          </a:xfrm>
          <a:prstGeom prst="ellipse">
            <a:avLst/>
          </a:prstGeom>
          <a:solidFill>
            <a:schemeClr val="accent1">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dirty="0"/>
              <a:t>02</a:t>
            </a:r>
            <a:endParaRPr lang="zh-CN" altLang="en-US" sz="3199" dirty="0"/>
          </a:p>
        </p:txBody>
      </p:sp>
      <p:sp>
        <p:nvSpPr>
          <p:cNvPr id="24" name="椭圆 23"/>
          <p:cNvSpPr/>
          <p:nvPr/>
        </p:nvSpPr>
        <p:spPr>
          <a:xfrm>
            <a:off x="5532371" y="3753445"/>
            <a:ext cx="907027" cy="907027"/>
          </a:xfrm>
          <a:prstGeom prst="ellipse">
            <a:avLst/>
          </a:prstGeom>
          <a:solidFill>
            <a:srgbClr val="29303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dirty="0"/>
              <a:t>03</a:t>
            </a:r>
            <a:endParaRPr lang="zh-CN" altLang="en-US" sz="3199" dirty="0"/>
          </a:p>
        </p:txBody>
      </p:sp>
      <p:sp>
        <p:nvSpPr>
          <p:cNvPr id="25" name="椭圆 24"/>
          <p:cNvSpPr/>
          <p:nvPr/>
        </p:nvSpPr>
        <p:spPr>
          <a:xfrm>
            <a:off x="5532371" y="4973529"/>
            <a:ext cx="907027" cy="907027"/>
          </a:xfrm>
          <a:prstGeom prst="ellipse">
            <a:avLst/>
          </a:prstGeom>
          <a:solidFill>
            <a:schemeClr val="accent1">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dirty="0"/>
              <a:t>04</a:t>
            </a:r>
            <a:endParaRPr lang="zh-CN" altLang="en-US" sz="3199" dirty="0"/>
          </a:p>
        </p:txBody>
      </p:sp>
      <p:grpSp>
        <p:nvGrpSpPr>
          <p:cNvPr id="26" name="组 10"/>
          <p:cNvGrpSpPr/>
          <p:nvPr/>
        </p:nvGrpSpPr>
        <p:grpSpPr>
          <a:xfrm>
            <a:off x="6965085" y="1397141"/>
            <a:ext cx="4041819" cy="1011681"/>
            <a:chOff x="247498" y="2041376"/>
            <a:chExt cx="3032066" cy="758936"/>
          </a:xfrm>
        </p:grpSpPr>
        <p:sp>
          <p:nvSpPr>
            <p:cNvPr id="27" name="文本框 26"/>
            <p:cNvSpPr txBox="1"/>
            <p:nvPr/>
          </p:nvSpPr>
          <p:spPr>
            <a:xfrm>
              <a:off x="247498" y="2331049"/>
              <a:ext cx="3032066" cy="4692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26">
                <a:lnSpc>
                  <a:spcPct val="130000"/>
                </a:lnSpc>
                <a:defRPr/>
              </a:pPr>
              <a:r>
                <a:rPr lang="zh-CN" altLang="en-US" sz="1333" dirty="0">
                  <a:solidFill>
                    <a:schemeClr val="tx1">
                      <a:lumMod val="75000"/>
                      <a:lumOff val="25000"/>
                    </a:schemeClr>
                  </a:solidFill>
                  <a:latin typeface="Century Gothic"/>
                  <a:ea typeface="微软雅黑"/>
                </a:rPr>
                <a:t>标题数字等都可以通过点击和重新输入进行更改，建议正文</a:t>
              </a:r>
              <a:r>
                <a:rPr lang="en-US" altLang="zh-CN" sz="1333" dirty="0">
                  <a:solidFill>
                    <a:schemeClr val="tx1">
                      <a:lumMod val="75000"/>
                      <a:lumOff val="25000"/>
                    </a:schemeClr>
                  </a:solidFill>
                  <a:latin typeface="Century Gothic"/>
                  <a:ea typeface="微软雅黑"/>
                </a:rPr>
                <a:t>10</a:t>
              </a:r>
              <a:r>
                <a:rPr lang="zh-CN" altLang="en-US" sz="1333" dirty="0">
                  <a:solidFill>
                    <a:schemeClr val="tx1">
                      <a:lumMod val="75000"/>
                      <a:lumOff val="25000"/>
                    </a:schemeClr>
                  </a:solidFill>
                  <a:latin typeface="Century Gothic"/>
                  <a:ea typeface="微软雅黑"/>
                </a:rPr>
                <a:t>号字，</a:t>
              </a:r>
              <a:r>
                <a:rPr lang="en-US" altLang="zh-CN" sz="1333" dirty="0">
                  <a:solidFill>
                    <a:schemeClr val="tx1">
                      <a:lumMod val="75000"/>
                      <a:lumOff val="25000"/>
                    </a:schemeClr>
                  </a:solidFill>
                  <a:latin typeface="Century Gothic"/>
                  <a:ea typeface="微软雅黑"/>
                </a:rPr>
                <a:t>1.3</a:t>
              </a:r>
              <a:r>
                <a:rPr lang="zh-CN" altLang="en-US" sz="1333" dirty="0">
                  <a:solidFill>
                    <a:schemeClr val="tx1">
                      <a:lumMod val="75000"/>
                      <a:lumOff val="25000"/>
                    </a:schemeClr>
                  </a:solidFill>
                  <a:latin typeface="Century Gothic"/>
                  <a:ea typeface="微软雅黑"/>
                </a:rPr>
                <a:t>倍字间距。</a:t>
              </a:r>
            </a:p>
          </p:txBody>
        </p:sp>
        <p:sp>
          <p:nvSpPr>
            <p:cNvPr id="28" name="矩形 27"/>
            <p:cNvSpPr/>
            <p:nvPr/>
          </p:nvSpPr>
          <p:spPr>
            <a:xfrm>
              <a:off x="247498" y="2041376"/>
              <a:ext cx="1571584" cy="349375"/>
            </a:xfrm>
            <a:prstGeom prst="rect">
              <a:avLst/>
            </a:prstGeom>
          </p:spPr>
          <p:txBody>
            <a:bodyPr wrap="none">
              <a:spAutoFit/>
            </a:bodyPr>
            <a:lstStyle/>
            <a:p>
              <a:pPr defTabSz="1218926">
                <a:lnSpc>
                  <a:spcPct val="130000"/>
                </a:lnSpc>
                <a:defRPr/>
              </a:pPr>
              <a:r>
                <a:rPr lang="zh-CN" altLang="en-US" sz="1867" b="1" kern="0" dirty="0">
                  <a:solidFill>
                    <a:schemeClr val="tx1">
                      <a:lumMod val="75000"/>
                      <a:lumOff val="25000"/>
                    </a:schemeClr>
                  </a:solidFill>
                </a:rPr>
                <a:t>点击此处添加标题</a:t>
              </a:r>
              <a:endParaRPr lang="en-US" altLang="zh-CN" sz="1867" b="1" kern="0" dirty="0">
                <a:solidFill>
                  <a:schemeClr val="tx1">
                    <a:lumMod val="75000"/>
                    <a:lumOff val="25000"/>
                  </a:schemeClr>
                </a:solidFill>
              </a:endParaRPr>
            </a:p>
          </p:txBody>
        </p:sp>
      </p:grpSp>
      <p:grpSp>
        <p:nvGrpSpPr>
          <p:cNvPr id="29" name="组 13"/>
          <p:cNvGrpSpPr/>
          <p:nvPr/>
        </p:nvGrpSpPr>
        <p:grpSpPr>
          <a:xfrm>
            <a:off x="6965085" y="2602638"/>
            <a:ext cx="4041819" cy="1011681"/>
            <a:chOff x="247498" y="2041376"/>
            <a:chExt cx="3032066" cy="758936"/>
          </a:xfrm>
        </p:grpSpPr>
        <p:sp>
          <p:nvSpPr>
            <p:cNvPr id="30" name="文本框 29"/>
            <p:cNvSpPr txBox="1"/>
            <p:nvPr/>
          </p:nvSpPr>
          <p:spPr>
            <a:xfrm>
              <a:off x="247498" y="2331049"/>
              <a:ext cx="3032066" cy="4692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26">
                <a:lnSpc>
                  <a:spcPct val="130000"/>
                </a:lnSpc>
                <a:defRPr/>
              </a:pPr>
              <a:r>
                <a:rPr lang="zh-CN" altLang="en-US" sz="1333" dirty="0">
                  <a:solidFill>
                    <a:schemeClr val="tx1">
                      <a:lumMod val="75000"/>
                      <a:lumOff val="25000"/>
                    </a:schemeClr>
                  </a:solidFill>
                  <a:latin typeface="Century Gothic"/>
                  <a:ea typeface="微软雅黑"/>
                </a:rPr>
                <a:t>标题数字等都可以通过点击和重新输入进行更改，建议正文</a:t>
              </a:r>
              <a:r>
                <a:rPr lang="en-US" altLang="zh-CN" sz="1333" dirty="0">
                  <a:solidFill>
                    <a:schemeClr val="tx1">
                      <a:lumMod val="75000"/>
                      <a:lumOff val="25000"/>
                    </a:schemeClr>
                  </a:solidFill>
                  <a:latin typeface="Century Gothic"/>
                  <a:ea typeface="微软雅黑"/>
                </a:rPr>
                <a:t>10</a:t>
              </a:r>
              <a:r>
                <a:rPr lang="zh-CN" altLang="en-US" sz="1333" dirty="0">
                  <a:solidFill>
                    <a:schemeClr val="tx1">
                      <a:lumMod val="75000"/>
                      <a:lumOff val="25000"/>
                    </a:schemeClr>
                  </a:solidFill>
                  <a:latin typeface="Century Gothic"/>
                  <a:ea typeface="微软雅黑"/>
                </a:rPr>
                <a:t>号字，</a:t>
              </a:r>
              <a:r>
                <a:rPr lang="en-US" altLang="zh-CN" sz="1333" dirty="0">
                  <a:solidFill>
                    <a:schemeClr val="tx1">
                      <a:lumMod val="75000"/>
                      <a:lumOff val="25000"/>
                    </a:schemeClr>
                  </a:solidFill>
                  <a:latin typeface="Century Gothic"/>
                  <a:ea typeface="微软雅黑"/>
                </a:rPr>
                <a:t>1.3</a:t>
              </a:r>
              <a:r>
                <a:rPr lang="zh-CN" altLang="en-US" sz="1333" dirty="0">
                  <a:solidFill>
                    <a:schemeClr val="tx1">
                      <a:lumMod val="75000"/>
                      <a:lumOff val="25000"/>
                    </a:schemeClr>
                  </a:solidFill>
                  <a:latin typeface="Century Gothic"/>
                  <a:ea typeface="微软雅黑"/>
                </a:rPr>
                <a:t>倍字间距。</a:t>
              </a:r>
            </a:p>
          </p:txBody>
        </p:sp>
        <p:sp>
          <p:nvSpPr>
            <p:cNvPr id="31" name="矩形 30"/>
            <p:cNvSpPr/>
            <p:nvPr/>
          </p:nvSpPr>
          <p:spPr>
            <a:xfrm>
              <a:off x="247498" y="2041376"/>
              <a:ext cx="1571584" cy="349375"/>
            </a:xfrm>
            <a:prstGeom prst="rect">
              <a:avLst/>
            </a:prstGeom>
          </p:spPr>
          <p:txBody>
            <a:bodyPr wrap="none">
              <a:spAutoFit/>
            </a:bodyPr>
            <a:lstStyle/>
            <a:p>
              <a:pPr defTabSz="1218926">
                <a:lnSpc>
                  <a:spcPct val="130000"/>
                </a:lnSpc>
                <a:defRPr/>
              </a:pPr>
              <a:r>
                <a:rPr lang="zh-CN" altLang="en-US" sz="1867" b="1" kern="0" dirty="0">
                  <a:solidFill>
                    <a:schemeClr val="tx1">
                      <a:lumMod val="75000"/>
                      <a:lumOff val="25000"/>
                    </a:schemeClr>
                  </a:solidFill>
                </a:rPr>
                <a:t>点击此处添加标题</a:t>
              </a:r>
              <a:endParaRPr lang="en-US" altLang="zh-CN" sz="1867" b="1" kern="0" dirty="0">
                <a:solidFill>
                  <a:schemeClr val="tx1">
                    <a:lumMod val="75000"/>
                    <a:lumOff val="25000"/>
                  </a:schemeClr>
                </a:solidFill>
              </a:endParaRPr>
            </a:p>
          </p:txBody>
        </p:sp>
      </p:grpSp>
      <p:grpSp>
        <p:nvGrpSpPr>
          <p:cNvPr id="32" name="组 16"/>
          <p:cNvGrpSpPr/>
          <p:nvPr/>
        </p:nvGrpSpPr>
        <p:grpSpPr>
          <a:xfrm>
            <a:off x="6965085" y="3808135"/>
            <a:ext cx="4041819" cy="1011681"/>
            <a:chOff x="247498" y="2041376"/>
            <a:chExt cx="3032066" cy="758936"/>
          </a:xfrm>
        </p:grpSpPr>
        <p:sp>
          <p:nvSpPr>
            <p:cNvPr id="33" name="文本框 32"/>
            <p:cNvSpPr txBox="1"/>
            <p:nvPr/>
          </p:nvSpPr>
          <p:spPr>
            <a:xfrm>
              <a:off x="247498" y="2331049"/>
              <a:ext cx="3032066" cy="4692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26">
                <a:lnSpc>
                  <a:spcPct val="130000"/>
                </a:lnSpc>
                <a:defRPr/>
              </a:pPr>
              <a:r>
                <a:rPr lang="zh-CN" altLang="en-US" sz="1333" dirty="0">
                  <a:solidFill>
                    <a:schemeClr val="tx1">
                      <a:lumMod val="75000"/>
                      <a:lumOff val="25000"/>
                    </a:schemeClr>
                  </a:solidFill>
                  <a:latin typeface="Century Gothic"/>
                  <a:ea typeface="微软雅黑"/>
                </a:rPr>
                <a:t>标题数字等都可以通过点击和重新输入进行更改，建议正文</a:t>
              </a:r>
              <a:r>
                <a:rPr lang="en-US" altLang="zh-CN" sz="1333" dirty="0">
                  <a:solidFill>
                    <a:schemeClr val="tx1">
                      <a:lumMod val="75000"/>
                      <a:lumOff val="25000"/>
                    </a:schemeClr>
                  </a:solidFill>
                  <a:latin typeface="Century Gothic"/>
                  <a:ea typeface="微软雅黑"/>
                </a:rPr>
                <a:t>10</a:t>
              </a:r>
              <a:r>
                <a:rPr lang="zh-CN" altLang="en-US" sz="1333" dirty="0">
                  <a:solidFill>
                    <a:schemeClr val="tx1">
                      <a:lumMod val="75000"/>
                      <a:lumOff val="25000"/>
                    </a:schemeClr>
                  </a:solidFill>
                  <a:latin typeface="Century Gothic"/>
                  <a:ea typeface="微软雅黑"/>
                </a:rPr>
                <a:t>号字，</a:t>
              </a:r>
              <a:r>
                <a:rPr lang="en-US" altLang="zh-CN" sz="1333" dirty="0">
                  <a:solidFill>
                    <a:schemeClr val="tx1">
                      <a:lumMod val="75000"/>
                      <a:lumOff val="25000"/>
                    </a:schemeClr>
                  </a:solidFill>
                  <a:latin typeface="Century Gothic"/>
                  <a:ea typeface="微软雅黑"/>
                </a:rPr>
                <a:t>1.3</a:t>
              </a:r>
              <a:r>
                <a:rPr lang="zh-CN" altLang="en-US" sz="1333" dirty="0">
                  <a:solidFill>
                    <a:schemeClr val="tx1">
                      <a:lumMod val="75000"/>
                      <a:lumOff val="25000"/>
                    </a:schemeClr>
                  </a:solidFill>
                  <a:latin typeface="Century Gothic"/>
                  <a:ea typeface="微软雅黑"/>
                </a:rPr>
                <a:t>倍字间距。</a:t>
              </a:r>
            </a:p>
          </p:txBody>
        </p:sp>
        <p:sp>
          <p:nvSpPr>
            <p:cNvPr id="34" name="矩形 33"/>
            <p:cNvSpPr/>
            <p:nvPr/>
          </p:nvSpPr>
          <p:spPr>
            <a:xfrm>
              <a:off x="247498" y="2041376"/>
              <a:ext cx="1571584" cy="349375"/>
            </a:xfrm>
            <a:prstGeom prst="rect">
              <a:avLst/>
            </a:prstGeom>
          </p:spPr>
          <p:txBody>
            <a:bodyPr wrap="none">
              <a:spAutoFit/>
            </a:bodyPr>
            <a:lstStyle/>
            <a:p>
              <a:pPr defTabSz="1218926">
                <a:lnSpc>
                  <a:spcPct val="130000"/>
                </a:lnSpc>
                <a:defRPr/>
              </a:pPr>
              <a:r>
                <a:rPr lang="zh-CN" altLang="en-US" sz="1867" b="1" kern="0" dirty="0">
                  <a:solidFill>
                    <a:schemeClr val="tx1">
                      <a:lumMod val="75000"/>
                      <a:lumOff val="25000"/>
                    </a:schemeClr>
                  </a:solidFill>
                </a:rPr>
                <a:t>点击此处添加标题</a:t>
              </a:r>
              <a:endParaRPr lang="en-US" altLang="zh-CN" sz="1867" b="1" kern="0" dirty="0">
                <a:solidFill>
                  <a:schemeClr val="tx1">
                    <a:lumMod val="75000"/>
                    <a:lumOff val="25000"/>
                  </a:schemeClr>
                </a:solidFill>
              </a:endParaRPr>
            </a:p>
          </p:txBody>
        </p:sp>
      </p:grpSp>
      <p:grpSp>
        <p:nvGrpSpPr>
          <p:cNvPr id="35" name="组 19"/>
          <p:cNvGrpSpPr/>
          <p:nvPr/>
        </p:nvGrpSpPr>
        <p:grpSpPr>
          <a:xfrm>
            <a:off x="6965085" y="5013631"/>
            <a:ext cx="4041819" cy="1011681"/>
            <a:chOff x="247498" y="2041376"/>
            <a:chExt cx="3032066" cy="758936"/>
          </a:xfrm>
        </p:grpSpPr>
        <p:sp>
          <p:nvSpPr>
            <p:cNvPr id="36" name="文本框 35"/>
            <p:cNvSpPr txBox="1"/>
            <p:nvPr/>
          </p:nvSpPr>
          <p:spPr>
            <a:xfrm>
              <a:off x="247498" y="2331049"/>
              <a:ext cx="3032066" cy="4692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26">
                <a:lnSpc>
                  <a:spcPct val="130000"/>
                </a:lnSpc>
                <a:defRPr/>
              </a:pPr>
              <a:r>
                <a:rPr lang="zh-CN" altLang="en-US" sz="1333" dirty="0">
                  <a:solidFill>
                    <a:schemeClr val="tx1">
                      <a:lumMod val="75000"/>
                      <a:lumOff val="25000"/>
                    </a:schemeClr>
                  </a:solidFill>
                  <a:latin typeface="Century Gothic"/>
                  <a:ea typeface="微软雅黑"/>
                </a:rPr>
                <a:t>标题数字等都可以通过点击和重新输入进行更改，建议正文</a:t>
              </a:r>
              <a:r>
                <a:rPr lang="en-US" altLang="zh-CN" sz="1333" dirty="0">
                  <a:solidFill>
                    <a:schemeClr val="tx1">
                      <a:lumMod val="75000"/>
                      <a:lumOff val="25000"/>
                    </a:schemeClr>
                  </a:solidFill>
                  <a:latin typeface="Century Gothic"/>
                  <a:ea typeface="微软雅黑"/>
                </a:rPr>
                <a:t>10</a:t>
              </a:r>
              <a:r>
                <a:rPr lang="zh-CN" altLang="en-US" sz="1333" dirty="0">
                  <a:solidFill>
                    <a:schemeClr val="tx1">
                      <a:lumMod val="75000"/>
                      <a:lumOff val="25000"/>
                    </a:schemeClr>
                  </a:solidFill>
                  <a:latin typeface="Century Gothic"/>
                  <a:ea typeface="微软雅黑"/>
                </a:rPr>
                <a:t>号字，</a:t>
              </a:r>
              <a:r>
                <a:rPr lang="en-US" altLang="zh-CN" sz="1333" dirty="0">
                  <a:solidFill>
                    <a:schemeClr val="tx1">
                      <a:lumMod val="75000"/>
                      <a:lumOff val="25000"/>
                    </a:schemeClr>
                  </a:solidFill>
                  <a:latin typeface="Century Gothic"/>
                  <a:ea typeface="微软雅黑"/>
                </a:rPr>
                <a:t>1.3</a:t>
              </a:r>
              <a:r>
                <a:rPr lang="zh-CN" altLang="en-US" sz="1333" dirty="0">
                  <a:solidFill>
                    <a:schemeClr val="tx1">
                      <a:lumMod val="75000"/>
                      <a:lumOff val="25000"/>
                    </a:schemeClr>
                  </a:solidFill>
                  <a:latin typeface="Century Gothic"/>
                  <a:ea typeface="微软雅黑"/>
                </a:rPr>
                <a:t>倍字间距。</a:t>
              </a:r>
            </a:p>
          </p:txBody>
        </p:sp>
        <p:sp>
          <p:nvSpPr>
            <p:cNvPr id="37" name="矩形 36"/>
            <p:cNvSpPr/>
            <p:nvPr/>
          </p:nvSpPr>
          <p:spPr>
            <a:xfrm>
              <a:off x="247498" y="2041376"/>
              <a:ext cx="1571584" cy="349375"/>
            </a:xfrm>
            <a:prstGeom prst="rect">
              <a:avLst/>
            </a:prstGeom>
          </p:spPr>
          <p:txBody>
            <a:bodyPr wrap="none">
              <a:spAutoFit/>
            </a:bodyPr>
            <a:lstStyle/>
            <a:p>
              <a:pPr defTabSz="1218926">
                <a:lnSpc>
                  <a:spcPct val="130000"/>
                </a:lnSpc>
                <a:defRPr/>
              </a:pPr>
              <a:r>
                <a:rPr lang="zh-CN" altLang="en-US" sz="1867" b="1" kern="0" dirty="0">
                  <a:solidFill>
                    <a:schemeClr val="tx1">
                      <a:lumMod val="75000"/>
                      <a:lumOff val="25000"/>
                    </a:schemeClr>
                  </a:solidFill>
                </a:rPr>
                <a:t>点击此处添加标题</a:t>
              </a:r>
              <a:endParaRPr lang="en-US" altLang="zh-CN" sz="1867" b="1" kern="0" dirty="0">
                <a:solidFill>
                  <a:schemeClr val="tx1">
                    <a:lumMod val="75000"/>
                    <a:lumOff val="25000"/>
                  </a:schemeClr>
                </a:solidFill>
              </a:endParaRPr>
            </a:p>
          </p:txBody>
        </p:sp>
      </p:grpSp>
    </p:spTree>
    <p:extLst>
      <p:ext uri="{BB962C8B-B14F-4D97-AF65-F5344CB8AC3E}">
        <p14:creationId xmlns:p14="http://schemas.microsoft.com/office/powerpoint/2010/main" val="2233131662"/>
      </p:ext>
    </p:extLst>
  </p:cSld>
  <p:clrMapOvr>
    <a:masterClrMapping/>
  </p:clrMapOvr>
  <mc:AlternateContent xmlns:mc="http://schemas.openxmlformats.org/markup-compatibility/2006" xmlns:p14="http://schemas.microsoft.com/office/powerpoint/2010/main">
    <mc:Choice Requires="p14">
      <p:transition spd="slow" p14:dur="1100" advClick="0" advTm="3000">
        <p14:switch dir="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par>
                          <p:cTn id="25" fill="hold">
                            <p:stCondLst>
                              <p:cond delay="1300"/>
                            </p:stCondLst>
                            <p:childTnLst>
                              <p:par>
                                <p:cTn id="26" presetID="53" presetClass="entr" presetSubtype="16"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animEffect transition="in" filter="fade">
                                      <p:cBhvr>
                                        <p:cTn id="45" dur="500"/>
                                        <p:tgtEl>
                                          <p:spTgt spid="25"/>
                                        </p:tgtEl>
                                      </p:cBhvr>
                                    </p:animEffect>
                                  </p:childTnLst>
                                </p:cTn>
                              </p:par>
                            </p:childTnLst>
                          </p:cTn>
                        </p:par>
                        <p:par>
                          <p:cTn id="46" fill="hold">
                            <p:stCondLst>
                              <p:cond delay="1800"/>
                            </p:stCondLst>
                            <p:childTnLst>
                              <p:par>
                                <p:cTn id="47" presetID="42" presetClass="entr" presetSubtype="0"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1000"/>
                                        <p:tgtEl>
                                          <p:spTgt spid="35"/>
                                        </p:tgtEl>
                                      </p:cBhvr>
                                    </p:animEffect>
                                    <p:anim calcmode="lin" valueType="num">
                                      <p:cBhvr>
                                        <p:cTn id="65" dur="1000" fill="hold"/>
                                        <p:tgtEl>
                                          <p:spTgt spid="35"/>
                                        </p:tgtEl>
                                        <p:attrNameLst>
                                          <p:attrName>ppt_x</p:attrName>
                                        </p:attrNameLst>
                                      </p:cBhvr>
                                      <p:tavLst>
                                        <p:tav tm="0">
                                          <p:val>
                                            <p:strVal val="#ppt_x"/>
                                          </p:val>
                                        </p:tav>
                                        <p:tav tm="100000">
                                          <p:val>
                                            <p:strVal val="#ppt_x"/>
                                          </p:val>
                                        </p:tav>
                                      </p:tavLst>
                                    </p:anim>
                                    <p:anim calcmode="lin" valueType="num">
                                      <p:cBhvr>
                                        <p:cTn id="6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animBg="1"/>
      <p:bldP spid="21" grpId="0" animBg="1"/>
      <p:bldP spid="22" grpId="0" animBg="1"/>
      <p:bldP spid="23" grpId="0" animBg="1"/>
      <p:bldP spid="24"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c1ec6b4c8718ec3729fa4977e1f43f6073444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739</TotalTime>
  <Words>2644</Words>
  <Application>Microsoft Office PowerPoint</Application>
  <PresentationFormat>自定义</PresentationFormat>
  <Paragraphs>270</Paragraphs>
  <Slides>28</Slides>
  <Notes>26</Notes>
  <HiddenSlides>0</HiddenSlides>
  <MMClips>2</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28</vt:i4>
      </vt:variant>
    </vt:vector>
  </HeadingPairs>
  <TitlesOfParts>
    <vt:vector size="41" baseType="lpstr">
      <vt:lpstr>Arial Unicode MS</vt:lpstr>
      <vt:lpstr>Impact MT Std</vt:lpstr>
      <vt:lpstr>方正兰亭超细黑简体</vt:lpstr>
      <vt:lpstr>方正兰亭准黑_GBK</vt:lpstr>
      <vt:lpstr>宋体</vt:lpstr>
      <vt:lpstr>微软雅黑</vt:lpstr>
      <vt:lpstr>Arial</vt:lpstr>
      <vt:lpstr>Arial Black</vt:lpstr>
      <vt:lpstr>Calibri</vt:lpstr>
      <vt:lpstr>Calibri Light</vt:lpstr>
      <vt:lpstr>Century Gothic</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203</cp:revision>
  <dcterms:created xsi:type="dcterms:W3CDTF">2015-12-21T02:26:22Z</dcterms:created>
  <dcterms:modified xsi:type="dcterms:W3CDTF">2016-11-06T10:02:19Z</dcterms:modified>
  <cp:category>锐旗设计；https://9ppt.taobao.com</cp:category>
</cp:coreProperties>
</file>